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5"/>
  </p:notesMasterIdLst>
  <p:sldIdLst>
    <p:sldId id="275" r:id="rId2"/>
    <p:sldId id="273" r:id="rId3"/>
    <p:sldId id="277" r:id="rId4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EC8E63-44EA-483A-A063-9CC9E8E6F822}" v="77" dt="2022-03-25T05:23:42.089"/>
    <p1510:client id="{19E9B232-3B46-4A23-A8FD-D9B062FD2F1F}" v="63" dt="2022-03-25T02:44:52.395"/>
    <p1510:client id="{F76BEFB2-E6AA-45EC-B57A-E5E0A4B20604}" v="3" dt="2022-03-24T12:52:55.6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52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9420B-214C-4DC9-A185-6FB3D9D79CA0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547A8-FBC2-41E6-9707-958D7D03B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177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26F0-589B-4622-BFDA-F9460494FAE4}" type="datetime1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Copyright @ 2022 Digital Innovation City</a:t>
            </a:r>
            <a:r>
              <a:rPr lang="ja-JP" altLang="en-US" dirty="0"/>
              <a:t>協議会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5BE4-2D44-45F7-9884-41125FA9A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567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739D-C5EA-41F4-A8B6-0926273D1D2B}" type="datetime1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Copyright @ 2022 Digital Innovation City</a:t>
            </a:r>
            <a:r>
              <a:rPr kumimoji="1" lang="ja-JP" altLang="en-US" dirty="0"/>
              <a:t>協議会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5BE4-2D44-45F7-9884-41125FA9A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8326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6B9B-82A8-451D-808B-A8FB5E224DB1}" type="datetime1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Copyright @ 2022 Digital Innovation City</a:t>
            </a:r>
            <a:r>
              <a:rPr kumimoji="1" lang="ja-JP" altLang="en-US" dirty="0"/>
              <a:t>協議会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5BE4-2D44-45F7-9884-41125FA9A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328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18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429" y="0"/>
            <a:ext cx="9648000" cy="432718"/>
          </a:xfrm>
        </p:spPr>
        <p:txBody>
          <a:bodyPr>
            <a:normAutofit/>
          </a:bodyPr>
          <a:lstStyle>
            <a:lvl1pPr>
              <a:defRPr sz="2585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775" y="755665"/>
            <a:ext cx="9394453" cy="609926"/>
          </a:xfrm>
        </p:spPr>
        <p:txBody>
          <a:bodyPr>
            <a:normAutofit/>
          </a:bodyPr>
          <a:lstStyle>
            <a:lvl1pPr>
              <a:defRPr sz="1477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1846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 sz="1662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 sz="1477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sz="1477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614444"/>
            <a:ext cx="2228850" cy="200826"/>
          </a:xfrm>
        </p:spPr>
        <p:txBody>
          <a:bodyPr/>
          <a:lstStyle>
            <a:lvl1pPr>
              <a:defRPr sz="923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7D202A9E-803E-4E91-B9C6-38A2C4950BF6}" type="datetime1">
              <a:rPr lang="ja-JP" altLang="en-US" smtClean="0"/>
              <a:t>2023/1/10</a:t>
            </a:fld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7579" y="6614444"/>
            <a:ext cx="2228850" cy="200826"/>
          </a:xfrm>
        </p:spPr>
        <p:txBody>
          <a:bodyPr/>
          <a:lstStyle>
            <a:lvl1pPr>
              <a:defRPr sz="923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9CD75BE4-2D44-45F7-9884-41125FA9A200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8" name="正方形/長方形 7"/>
          <p:cNvSpPr/>
          <p:nvPr userDrawn="1"/>
        </p:nvSpPr>
        <p:spPr bwMode="auto">
          <a:xfrm>
            <a:off x="202" y="432718"/>
            <a:ext cx="99144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33231" tIns="66462" rIns="33231" bIns="42203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422041" rtl="0" eaLnBrk="1" fontAlgn="base" latinLnBrk="0" hangingPunct="1">
              <a:lnSpc>
                <a:spcPts val="110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8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18429" y="6598104"/>
            <a:ext cx="9648000" cy="1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33231" tIns="66462" rIns="33231" bIns="42203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422041" rtl="0" eaLnBrk="1" fontAlgn="base" latinLnBrk="0" hangingPunct="1">
              <a:lnSpc>
                <a:spcPts val="110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8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4" y="6614444"/>
            <a:ext cx="3343275" cy="200826"/>
          </a:xfrm>
        </p:spPr>
        <p:txBody>
          <a:bodyPr/>
          <a:lstStyle>
            <a:lvl1pPr>
              <a:defRPr sz="923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en-US" altLang="ja-JP" dirty="0"/>
              <a:t>Copyright @ 2022 Digital Innovation City</a:t>
            </a:r>
            <a:r>
              <a:rPr lang="ja-JP" altLang="en-US" dirty="0"/>
              <a:t>協議会</a:t>
            </a:r>
          </a:p>
        </p:txBody>
      </p:sp>
    </p:spTree>
    <p:extLst>
      <p:ext uri="{BB962C8B-B14F-4D97-AF65-F5344CB8AC3E}">
        <p14:creationId xmlns:p14="http://schemas.microsoft.com/office/powerpoint/2010/main" val="304150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0" y="1709742"/>
            <a:ext cx="8543925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0" y="4589467"/>
            <a:ext cx="8543925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/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3586B-BE4F-4D25-B590-6D65A40249F5}" type="datetime1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Copyright @ 2022 Digital Innovation City</a:t>
            </a:r>
            <a:r>
              <a:rPr kumimoji="1" lang="ja-JP" altLang="en-US" dirty="0"/>
              <a:t>協議会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5BE4-2D44-45F7-9884-41125FA9A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34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D34E-C663-41AA-9AE3-C941D82E8C47}" type="datetime1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Copyright @ 2022 Digital Innovation City</a:t>
            </a:r>
            <a:r>
              <a:rPr kumimoji="1" lang="ja-JP" altLang="en-US" dirty="0"/>
              <a:t>協議会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5BE4-2D44-45F7-9884-41125FA9A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60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9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3179-4D86-47BB-8F7B-A673BEB25B16}" type="datetime1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Copyright @ 2022 Digital Innovation City</a:t>
            </a:r>
            <a:r>
              <a:rPr kumimoji="1" lang="ja-JP" altLang="en-US" dirty="0"/>
              <a:t>協議会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5BE4-2D44-45F7-9884-41125FA9A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208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2BCF-8A1E-4A0C-8950-E136AA5550AB}" type="datetime1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Copyright @ 2022 Digital Innovation City</a:t>
            </a:r>
            <a:r>
              <a:rPr kumimoji="1" lang="ja-JP" altLang="en-US" dirty="0"/>
              <a:t>協議会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5BE4-2D44-45F7-9884-41125FA9A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08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3B41-EA4A-414E-B8F7-C98A6BE12497}" type="datetime1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Copyright @ 2022 Digital Innovation City</a:t>
            </a:r>
            <a:r>
              <a:rPr kumimoji="1" lang="ja-JP" altLang="en-US" dirty="0"/>
              <a:t>協議会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5BE4-2D44-45F7-9884-41125FA9A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10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9"/>
            <a:ext cx="5014913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AEBC-CF1D-4361-A7FA-7A9D4BAD6023}" type="datetime1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Copyright @ 2022 Digital Innovation City</a:t>
            </a:r>
            <a:r>
              <a:rPr kumimoji="1" lang="ja-JP" altLang="en-US" dirty="0"/>
              <a:t>協議会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5BE4-2D44-45F7-9884-41125FA9A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10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9"/>
            <a:ext cx="5014913" cy="4873625"/>
          </a:xfrm>
        </p:spPr>
        <p:txBody>
          <a:bodyPr anchor="t"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86AD-35D7-4E5B-84C0-B391E68ABA84}" type="datetime1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Copyright @ 2022 Digital Innovation City</a:t>
            </a:r>
            <a:r>
              <a:rPr kumimoji="1" lang="ja-JP" altLang="en-US" dirty="0"/>
              <a:t>協議会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5BE4-2D44-45F7-9884-41125FA9A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279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ADCBD-B2C7-4A34-937A-2FCA87FAB477}" type="datetime1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/>
              <a:t>Copyright @ 2022 Digital Innovation City</a:t>
            </a:r>
            <a:r>
              <a:rPr lang="ja-JP" altLang="en-US" dirty="0"/>
              <a:t>協議会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75BE4-2D44-45F7-9884-41125FA9A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4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dt="0"/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2700" dirty="0" smtClean="0">
                <a:solidFill>
                  <a:prstClr val="black"/>
                </a:solidFill>
              </a:rPr>
              <a:t>XXX</a:t>
            </a:r>
            <a:r>
              <a:rPr lang="ja-JP" altLang="en-US" sz="2700" dirty="0" smtClean="0">
                <a:solidFill>
                  <a:prstClr val="black"/>
                </a:solidFill>
              </a:rPr>
              <a:t>による</a:t>
            </a:r>
            <a:r>
              <a:rPr lang="en-US" altLang="ja-JP" sz="2700" dirty="0" smtClean="0">
                <a:solidFill>
                  <a:prstClr val="black"/>
                </a:solidFill>
              </a:rPr>
              <a:t>XXX</a:t>
            </a:r>
            <a:r>
              <a:rPr lang="ja-JP" altLang="en-US" sz="2700" dirty="0" smtClean="0">
                <a:solidFill>
                  <a:prstClr val="black"/>
                </a:solidFill>
              </a:rPr>
              <a:t>の実証</a:t>
            </a:r>
            <a:r>
              <a:rPr lang="ja-JP" altLang="en-US" sz="2200" dirty="0" smtClean="0"/>
              <a:t>（</a:t>
            </a:r>
            <a:r>
              <a:rPr lang="en-US" altLang="ja-JP" sz="2200" dirty="0" smtClean="0"/>
              <a:t>XXXX</a:t>
            </a:r>
            <a:r>
              <a:rPr lang="ja-JP" altLang="en-US" sz="2200" dirty="0" smtClean="0"/>
              <a:t>株式会社）</a:t>
            </a:r>
            <a:endParaRPr kumimoji="1" lang="ja-JP" altLang="en-US" sz="2700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5082886" y="5001688"/>
            <a:ext cx="4020021" cy="1115676"/>
            <a:chOff x="5130799" y="5590106"/>
            <a:chExt cx="4359276" cy="1206550"/>
          </a:xfrm>
        </p:grpSpPr>
        <p:sp>
          <p:nvSpPr>
            <p:cNvPr id="9" name="正方形/長方形 8"/>
            <p:cNvSpPr/>
            <p:nvPr/>
          </p:nvSpPr>
          <p:spPr bwMode="gray">
            <a:xfrm>
              <a:off x="5130799" y="5590106"/>
              <a:ext cx="4357688" cy="252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square" lIns="30675" tIns="30675" rIns="30675" bIns="30675" rtlCol="0" anchor="ctr"/>
            <a:lstStyle/>
            <a:p>
              <a:pPr algn="ctr" defTabSz="422041"/>
              <a:r>
                <a:rPr kumimoji="1" lang="ja-JP" altLang="en-US" sz="1108" b="1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想定</a:t>
              </a:r>
              <a:r>
                <a:rPr kumimoji="1" lang="en-US" altLang="ja-JP" sz="1108" b="1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KPI</a:t>
              </a:r>
              <a:endParaRPr kumimoji="1" lang="ja-JP" altLang="en-US" sz="1108" b="1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 bwMode="gray">
            <a:xfrm>
              <a:off x="5132387" y="5842105"/>
              <a:ext cx="4357688" cy="954551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BBBCBC"/>
              </a:solidFill>
              <a:miter lim="800000"/>
              <a:headEnd/>
              <a:tailEnd/>
            </a:ln>
          </p:spPr>
          <p:txBody>
            <a:bodyPr wrap="square" lIns="30675" tIns="30675" rIns="30675" bIns="30675" rtlCol="0" anchor="ctr"/>
            <a:lstStyle/>
            <a:p>
              <a:pPr marL="146094" indent="-146094" defTabSz="422041">
                <a:buFont typeface="Wingdings" panose="05000000000000000000" pitchFamily="2" charset="2"/>
                <a:buChar char="n"/>
              </a:pPr>
              <a:endPara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2" name="正方形/長方形 11"/>
          <p:cNvSpPr/>
          <p:nvPr/>
        </p:nvSpPr>
        <p:spPr bwMode="gray">
          <a:xfrm>
            <a:off x="5082886" y="1666421"/>
            <a:ext cx="4018557" cy="22209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lIns="30675" tIns="30675" rIns="30675" bIns="30675" rtlCol="0" anchor="ctr"/>
          <a:lstStyle/>
          <a:p>
            <a:pPr algn="ctr" defTabSz="422041"/>
            <a:r>
              <a:rPr kumimoji="1" lang="ja-JP" altLang="en-US" sz="1108" b="1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企画参加者・役割</a:t>
            </a:r>
          </a:p>
        </p:txBody>
      </p:sp>
      <p:sp>
        <p:nvSpPr>
          <p:cNvPr id="13" name="正方形/長方形 12"/>
          <p:cNvSpPr/>
          <p:nvPr/>
        </p:nvSpPr>
        <p:spPr bwMode="gray">
          <a:xfrm>
            <a:off x="5082886" y="1899440"/>
            <a:ext cx="4018557" cy="623003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wrap="square" lIns="30675" tIns="30675" rIns="30675" bIns="30675" rtlCol="0" anchor="ctr"/>
          <a:lstStyle/>
          <a:p>
            <a:pPr defTabSz="422041"/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</a:t>
            </a:r>
            <a:endParaRPr kumimoji="1"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5081420" y="3058914"/>
            <a:ext cx="4018557" cy="1897019"/>
            <a:chOff x="415925" y="4839219"/>
            <a:chExt cx="4357688" cy="2051533"/>
          </a:xfrm>
        </p:grpSpPr>
        <p:sp>
          <p:nvSpPr>
            <p:cNvPr id="16" name="正方形/長方形 15"/>
            <p:cNvSpPr/>
            <p:nvPr/>
          </p:nvSpPr>
          <p:spPr bwMode="gray">
            <a:xfrm>
              <a:off x="415925" y="4839219"/>
              <a:ext cx="4357688" cy="25200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square" lIns="30675" tIns="30675" rIns="30675" bIns="30675" rtlCol="0" anchor="ctr"/>
            <a:lstStyle/>
            <a:p>
              <a:pPr algn="ctr" defTabSz="422041"/>
              <a:r>
                <a:rPr kumimoji="1" lang="en-US" altLang="ja-JP" sz="1108" b="1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kumimoji="1" lang="ja-JP" altLang="en-US" sz="1108" b="1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か年計画</a:t>
              </a:r>
            </a:p>
          </p:txBody>
        </p:sp>
        <p:sp>
          <p:nvSpPr>
            <p:cNvPr id="18" name="正方形/長方形 17"/>
            <p:cNvSpPr/>
            <p:nvPr/>
          </p:nvSpPr>
          <p:spPr bwMode="gray">
            <a:xfrm>
              <a:off x="415925" y="5199911"/>
              <a:ext cx="598367" cy="521292"/>
            </a:xfrm>
            <a:prstGeom prst="rect">
              <a:avLst/>
            </a:prstGeom>
            <a:solidFill>
              <a:srgbClr val="D0D0CE"/>
            </a:solidFill>
            <a:ln w="12700" algn="ctr">
              <a:solidFill>
                <a:srgbClr val="D0D0CE"/>
              </a:solidFill>
              <a:miter lim="800000"/>
              <a:headEnd/>
              <a:tailEnd/>
            </a:ln>
          </p:spPr>
          <p:txBody>
            <a:bodyPr wrap="square" lIns="30675" tIns="30675" rIns="30675" bIns="30675" rtlCol="0" anchor="ctr"/>
            <a:lstStyle/>
            <a:p>
              <a:pPr algn="ctr" defTabSz="422041"/>
              <a:r>
                <a:rPr kumimoji="1" lang="en-US" altLang="ja-JP" sz="1108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</a:t>
              </a:r>
              <a:r>
                <a:rPr kumimoji="1" lang="ja-JP" altLang="en-US" sz="1108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年目</a:t>
              </a:r>
            </a:p>
          </p:txBody>
        </p:sp>
        <p:sp>
          <p:nvSpPr>
            <p:cNvPr id="19" name="正方形/長方形 18"/>
            <p:cNvSpPr/>
            <p:nvPr/>
          </p:nvSpPr>
          <p:spPr bwMode="gray">
            <a:xfrm>
              <a:off x="415925" y="5793772"/>
              <a:ext cx="598367" cy="503999"/>
            </a:xfrm>
            <a:prstGeom prst="rect">
              <a:avLst/>
            </a:prstGeom>
            <a:solidFill>
              <a:srgbClr val="D0D0CE"/>
            </a:solidFill>
            <a:ln w="12700" algn="ctr">
              <a:solidFill>
                <a:srgbClr val="D0D0CE"/>
              </a:solidFill>
              <a:miter lim="800000"/>
              <a:headEnd/>
              <a:tailEnd/>
            </a:ln>
          </p:spPr>
          <p:txBody>
            <a:bodyPr wrap="square" lIns="30675" tIns="30675" rIns="30675" bIns="30675" rtlCol="0" anchor="ctr"/>
            <a:lstStyle/>
            <a:p>
              <a:pPr algn="ctr" defTabSz="422041"/>
              <a:r>
                <a:rPr kumimoji="1" lang="en-US" altLang="ja-JP" sz="1108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r>
              <a:r>
                <a:rPr kumimoji="1" lang="ja-JP" altLang="en-US" sz="1108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年目</a:t>
              </a:r>
            </a:p>
          </p:txBody>
        </p:sp>
        <p:sp>
          <p:nvSpPr>
            <p:cNvPr id="20" name="正方形/長方形 19"/>
            <p:cNvSpPr/>
            <p:nvPr/>
          </p:nvSpPr>
          <p:spPr bwMode="gray">
            <a:xfrm>
              <a:off x="415925" y="6386753"/>
              <a:ext cx="598367" cy="503999"/>
            </a:xfrm>
            <a:prstGeom prst="rect">
              <a:avLst/>
            </a:prstGeom>
            <a:solidFill>
              <a:srgbClr val="D0D0CE"/>
            </a:solidFill>
            <a:ln w="12700" algn="ctr">
              <a:solidFill>
                <a:srgbClr val="D0D0CE"/>
              </a:solidFill>
              <a:miter lim="800000"/>
              <a:headEnd/>
              <a:tailEnd/>
            </a:ln>
          </p:spPr>
          <p:txBody>
            <a:bodyPr wrap="square" lIns="30675" tIns="30675" rIns="30675" bIns="30675" rtlCol="0" anchor="ctr"/>
            <a:lstStyle/>
            <a:p>
              <a:pPr algn="ctr" defTabSz="422041"/>
              <a:r>
                <a:rPr kumimoji="1" lang="en-US" altLang="ja-JP" sz="1108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kumimoji="1" lang="ja-JP" altLang="en-US" sz="1108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年目</a:t>
              </a:r>
            </a:p>
          </p:txBody>
        </p:sp>
        <p:sp>
          <p:nvSpPr>
            <p:cNvPr id="21" name="正方形/長方形 20"/>
            <p:cNvSpPr/>
            <p:nvPr/>
          </p:nvSpPr>
          <p:spPr bwMode="gray">
            <a:xfrm>
              <a:off x="1098817" y="5199910"/>
              <a:ext cx="3674796" cy="522716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BBBCBC"/>
              </a:solidFill>
              <a:miter lim="800000"/>
              <a:headEnd/>
              <a:tailEnd/>
            </a:ln>
          </p:spPr>
          <p:txBody>
            <a:bodyPr wrap="square" lIns="30675" tIns="30675" rIns="30675" bIns="30675" rtlCol="0" anchor="ctr"/>
            <a:lstStyle/>
            <a:p>
              <a:pPr defTabSz="422041"/>
              <a:r>
                <a:rPr kumimoji="1" lang="ja-JP" altLang="en-US" sz="12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■</a:t>
              </a:r>
              <a:endPara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2" name="正方形/長方形 21"/>
            <p:cNvSpPr/>
            <p:nvPr/>
          </p:nvSpPr>
          <p:spPr bwMode="gray">
            <a:xfrm>
              <a:off x="1098817" y="5793771"/>
              <a:ext cx="3674796" cy="504000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BBBCBC"/>
              </a:solidFill>
              <a:miter lim="800000"/>
              <a:headEnd/>
              <a:tailEnd/>
            </a:ln>
          </p:spPr>
          <p:txBody>
            <a:bodyPr wrap="square" lIns="30675" tIns="30675" rIns="30675" bIns="30675" rtlCol="0" anchor="ctr"/>
            <a:lstStyle/>
            <a:p>
              <a:pPr defTabSz="422041"/>
              <a:r>
                <a:rPr kumimoji="1" lang="ja-JP" altLang="en-US" sz="12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■</a:t>
              </a:r>
              <a:endPara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2" name="正方形/長方形 71"/>
            <p:cNvSpPr/>
            <p:nvPr/>
          </p:nvSpPr>
          <p:spPr bwMode="gray">
            <a:xfrm>
              <a:off x="1098817" y="6365089"/>
              <a:ext cx="3674796" cy="504000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BBBCBC"/>
              </a:solidFill>
              <a:miter lim="800000"/>
              <a:headEnd/>
              <a:tailEnd/>
            </a:ln>
          </p:spPr>
          <p:txBody>
            <a:bodyPr wrap="square" lIns="30675" tIns="30675" rIns="30675" bIns="30675" rtlCol="0" anchor="ctr"/>
            <a:lstStyle/>
            <a:p>
              <a:pPr defTabSz="422041"/>
              <a:r>
                <a:rPr kumimoji="1" lang="ja-JP" altLang="en-US" sz="12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■</a:t>
              </a:r>
              <a:endPara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C5761084-3C44-409F-8EAB-B0CE57B60BBA}"/>
              </a:ext>
            </a:extLst>
          </p:cNvPr>
          <p:cNvGrpSpPr/>
          <p:nvPr/>
        </p:nvGrpSpPr>
        <p:grpSpPr>
          <a:xfrm>
            <a:off x="728754" y="754393"/>
            <a:ext cx="3788492" cy="5349630"/>
            <a:chOff x="764932" y="1211736"/>
            <a:chExt cx="4025412" cy="5046354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764932" y="1211736"/>
              <a:ext cx="4022481" cy="659405"/>
              <a:chOff x="415925" y="1126833"/>
              <a:chExt cx="4357688" cy="714357"/>
            </a:xfrm>
          </p:grpSpPr>
          <p:sp>
            <p:nvSpPr>
              <p:cNvPr id="35" name="正方形/長方形 34"/>
              <p:cNvSpPr/>
              <p:nvPr/>
            </p:nvSpPr>
            <p:spPr bwMode="gray">
              <a:xfrm>
                <a:off x="415925" y="1126833"/>
                <a:ext cx="4357688" cy="25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30675" tIns="30675" rIns="30675" bIns="30675" rtlCol="0" anchor="ctr"/>
              <a:lstStyle/>
              <a:p>
                <a:pPr algn="ctr" defTabSz="422041"/>
                <a:r>
                  <a:rPr kumimoji="1" lang="ja-JP" altLang="en-US" sz="1108" b="1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テーマ</a:t>
                </a:r>
              </a:p>
            </p:txBody>
          </p:sp>
          <p:sp>
            <p:nvSpPr>
              <p:cNvPr id="36" name="正方形/長方形 35"/>
              <p:cNvSpPr/>
              <p:nvPr/>
            </p:nvSpPr>
            <p:spPr bwMode="gray">
              <a:xfrm>
                <a:off x="415925" y="1373190"/>
                <a:ext cx="4357688" cy="468000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BBBCBC"/>
                </a:solidFill>
                <a:miter lim="800000"/>
                <a:headEnd/>
                <a:tailEnd/>
              </a:ln>
            </p:spPr>
            <p:txBody>
              <a:bodyPr wrap="square" lIns="30675" tIns="30675" rIns="30675" bIns="30675" rtlCol="0" anchor="ctr"/>
              <a:lstStyle/>
              <a:p>
                <a:pPr defTabSz="422041"/>
                <a:r>
                  <a:rPr kumimoji="1" lang="en-US" altLang="ja-JP" sz="12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XXX</a:t>
                </a:r>
                <a:endParaRPr kumimoji="1" lang="ja-JP" altLang="en-US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26" name="正方形/長方形 25"/>
            <p:cNvSpPr/>
            <p:nvPr/>
          </p:nvSpPr>
          <p:spPr bwMode="gray">
            <a:xfrm>
              <a:off x="767863" y="4710077"/>
              <a:ext cx="4022481" cy="24763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square" lIns="30675" tIns="30675" rIns="30675" bIns="30675" rtlCol="0" anchor="ctr"/>
            <a:lstStyle/>
            <a:p>
              <a:pPr algn="ctr" defTabSz="422041"/>
              <a:r>
                <a:rPr kumimoji="1" lang="ja-JP" altLang="en-US" sz="1108" b="1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企画概要</a:t>
              </a:r>
              <a:endParaRPr kumimoji="1" lang="ja-JP" altLang="en-US" sz="1108" b="1">
                <a:solidFill>
                  <a:prstClr val="white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7" name="正方形/長方形 26"/>
            <p:cNvSpPr/>
            <p:nvPr/>
          </p:nvSpPr>
          <p:spPr bwMode="gray">
            <a:xfrm>
              <a:off x="767862" y="4967650"/>
              <a:ext cx="4022482" cy="1290440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BBBCBC"/>
              </a:solidFill>
              <a:miter lim="800000"/>
              <a:headEnd/>
              <a:tailEnd/>
            </a:ln>
          </p:spPr>
          <p:txBody>
            <a:bodyPr wrap="square" lIns="30675" tIns="30675" rIns="30675" bIns="30675" rtlCol="0" anchor="ctr"/>
            <a:lstStyle/>
            <a:p>
              <a:pPr defTabSz="422041"/>
              <a:endPara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422041"/>
              <a:r>
                <a:rPr kumimoji="1" lang="en-US" altLang="ja-JP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XXX</a:t>
              </a:r>
            </a:p>
          </p:txBody>
        </p:sp>
        <p:grpSp>
          <p:nvGrpSpPr>
            <p:cNvPr id="28" name="グループ化 27"/>
            <p:cNvGrpSpPr/>
            <p:nvPr/>
          </p:nvGrpSpPr>
          <p:grpSpPr>
            <a:xfrm>
              <a:off x="767863" y="3280931"/>
              <a:ext cx="4022481" cy="1391516"/>
              <a:chOff x="5130800" y="4026357"/>
              <a:chExt cx="4357688" cy="1507470"/>
            </a:xfrm>
          </p:grpSpPr>
          <p:sp>
            <p:nvSpPr>
              <p:cNvPr id="33" name="正方形/長方形 32"/>
              <p:cNvSpPr/>
              <p:nvPr/>
            </p:nvSpPr>
            <p:spPr bwMode="gray">
              <a:xfrm>
                <a:off x="5130800" y="4026357"/>
                <a:ext cx="4357688" cy="25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30675" tIns="30675" rIns="30675" bIns="30675" rtlCol="0" anchor="ctr"/>
              <a:lstStyle/>
              <a:p>
                <a:pPr algn="ctr" defTabSz="422041"/>
                <a:r>
                  <a:rPr kumimoji="1" lang="en-US" altLang="ja-JP" sz="1108" b="1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2025</a:t>
                </a:r>
                <a:r>
                  <a:rPr kumimoji="1" lang="ja-JP" altLang="en-US" sz="1108" b="1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年に目指す姿</a:t>
                </a:r>
              </a:p>
            </p:txBody>
          </p:sp>
          <p:sp>
            <p:nvSpPr>
              <p:cNvPr id="34" name="正方形/長方形 33"/>
              <p:cNvSpPr/>
              <p:nvPr/>
            </p:nvSpPr>
            <p:spPr bwMode="gray">
              <a:xfrm>
                <a:off x="5130800" y="4279374"/>
                <a:ext cx="4357688" cy="1254453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BBBCBC"/>
                </a:solidFill>
                <a:miter lim="800000"/>
                <a:headEnd/>
                <a:tailEnd/>
              </a:ln>
            </p:spPr>
            <p:txBody>
              <a:bodyPr wrap="square" lIns="30675" tIns="30675" rIns="30675" bIns="30675" rtlCol="0" anchor="ctr"/>
              <a:lstStyle/>
              <a:p>
                <a:pPr defTabSz="422041"/>
                <a:endParaRPr kumimoji="1" lang="en-US" altLang="ja-JP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defTabSz="422041"/>
                <a:r>
                  <a:rPr kumimoji="1" lang="en-US" altLang="ja-JP" sz="12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XXX</a:t>
                </a:r>
                <a:endParaRPr kumimoji="1" lang="ja-JP" altLang="en-US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29" name="グループ化 28"/>
            <p:cNvGrpSpPr/>
            <p:nvPr/>
          </p:nvGrpSpPr>
          <p:grpSpPr>
            <a:xfrm>
              <a:off x="764932" y="1954689"/>
              <a:ext cx="4022481" cy="1262931"/>
              <a:chOff x="415925" y="3796961"/>
              <a:chExt cx="4357688" cy="1368177"/>
            </a:xfrm>
          </p:grpSpPr>
          <p:sp>
            <p:nvSpPr>
              <p:cNvPr id="30" name="正方形/長方形 29"/>
              <p:cNvSpPr/>
              <p:nvPr/>
            </p:nvSpPr>
            <p:spPr bwMode="gray">
              <a:xfrm>
                <a:off x="415925" y="3796961"/>
                <a:ext cx="4357688" cy="25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30675" tIns="30675" rIns="30675" bIns="30675" rtlCol="0" anchor="ctr"/>
              <a:lstStyle/>
              <a:p>
                <a:pPr algn="ctr" defTabSz="422041"/>
                <a:r>
                  <a:rPr kumimoji="1" lang="ja-JP" altLang="en-US" sz="1108" b="1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臨海副都心の課題</a:t>
                </a:r>
              </a:p>
            </p:txBody>
          </p:sp>
          <p:sp>
            <p:nvSpPr>
              <p:cNvPr id="31" name="正方形/長方形 30"/>
              <p:cNvSpPr/>
              <p:nvPr/>
            </p:nvSpPr>
            <p:spPr bwMode="gray">
              <a:xfrm>
                <a:off x="415925" y="4059054"/>
                <a:ext cx="4357688" cy="1106084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BBBCBC"/>
                </a:solidFill>
                <a:miter lim="800000"/>
                <a:headEnd/>
                <a:tailEnd/>
              </a:ln>
            </p:spPr>
            <p:txBody>
              <a:bodyPr wrap="none" lIns="30675" tIns="30675" rIns="0" bIns="30675" rtlCol="0" anchor="ctr"/>
              <a:lstStyle/>
              <a:p>
                <a:pPr defTabSz="422041"/>
                <a:r>
                  <a:rPr kumimoji="1" lang="en-US" altLang="ja-JP" sz="12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XXX</a:t>
                </a:r>
                <a:endParaRPr kumimoji="1" lang="ja-JP" altLang="en-US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sp>
        <p:nvSpPr>
          <p:cNvPr id="38" name="正方形/長方形 37"/>
          <p:cNvSpPr/>
          <p:nvPr/>
        </p:nvSpPr>
        <p:spPr bwMode="gray">
          <a:xfrm>
            <a:off x="5080008" y="2568210"/>
            <a:ext cx="4018557" cy="23302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lIns="30675" tIns="30675" rIns="30675" bIns="30675" rtlCol="0" anchor="ctr"/>
          <a:lstStyle/>
          <a:p>
            <a:pPr algn="ctr" defTabSz="422041"/>
            <a:r>
              <a:rPr kumimoji="1" lang="ja-JP" altLang="en-US" sz="1108" b="1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予算計画（円）</a:t>
            </a:r>
          </a:p>
        </p:txBody>
      </p:sp>
      <p:sp>
        <p:nvSpPr>
          <p:cNvPr id="39" name="正方形/長方形 38"/>
          <p:cNvSpPr/>
          <p:nvPr/>
        </p:nvSpPr>
        <p:spPr bwMode="gray">
          <a:xfrm>
            <a:off x="5080008" y="2806632"/>
            <a:ext cx="4018557" cy="207795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wrap="square" lIns="30675" tIns="30675" rIns="30675" bIns="30675" rtlCol="0" anchor="ctr"/>
          <a:lstStyle/>
          <a:p>
            <a:pPr algn="ctr" defTabSz="422041"/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  <p:sp>
        <p:nvSpPr>
          <p:cNvPr id="40" name="正方形/長方形 39"/>
          <p:cNvSpPr/>
          <p:nvPr/>
        </p:nvSpPr>
        <p:spPr bwMode="gray">
          <a:xfrm>
            <a:off x="5080008" y="764227"/>
            <a:ext cx="4018557" cy="23302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lIns="30675" tIns="30675" rIns="30675" bIns="30675" rtlCol="0" anchor="ctr"/>
          <a:lstStyle/>
          <a:p>
            <a:pPr algn="ctr" defTabSz="422041"/>
            <a:r>
              <a:rPr kumimoji="1" lang="ja-JP" altLang="en-US" sz="1108" b="1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活用する先端技術</a:t>
            </a:r>
          </a:p>
        </p:txBody>
      </p:sp>
      <p:sp>
        <p:nvSpPr>
          <p:cNvPr id="41" name="正方形/長方形 40"/>
          <p:cNvSpPr/>
          <p:nvPr/>
        </p:nvSpPr>
        <p:spPr bwMode="gray">
          <a:xfrm>
            <a:off x="5080008" y="1000282"/>
            <a:ext cx="4018557" cy="615292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wrap="square" lIns="30675" tIns="30675" rIns="30675" bIns="30675" rtlCol="0" anchor="ctr"/>
          <a:lstStyle/>
          <a:p>
            <a:pPr defTabSz="422041"/>
            <a:r>
              <a:rPr kumimoji="1"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</a:t>
            </a:r>
            <a:endParaRPr kumimoji="1"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3" name="テキスト プレースホルダー 2"/>
          <p:cNvSpPr txBox="1">
            <a:spLocks/>
          </p:cNvSpPr>
          <p:nvPr/>
        </p:nvSpPr>
        <p:spPr>
          <a:xfrm>
            <a:off x="9105169" y="75106"/>
            <a:ext cx="716149" cy="3024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11021" indent="-211021" algn="l" defTabSz="844083" rtl="0" eaLnBrk="1" latinLnBrk="0" hangingPunct="1">
              <a:lnSpc>
                <a:spcPct val="90000"/>
              </a:lnSpc>
              <a:spcBef>
                <a:spcPts val="923"/>
              </a:spcBef>
              <a:buFont typeface="Arial" panose="020B0604020202020204" pitchFamily="34" charset="0"/>
              <a:buChar char="•"/>
              <a:defRPr kumimoji="1" sz="2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3062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2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55103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77145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9186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21227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310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351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様式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 bwMode="gray">
          <a:xfrm>
            <a:off x="728754" y="6300505"/>
            <a:ext cx="4823171" cy="29312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33231" tIns="33231" rIns="33231" bIns="33231" rtlCol="0" anchor="ctr"/>
          <a:lstStyle/>
          <a:p>
            <a:pPr defTabSz="422041"/>
            <a:r>
              <a:rPr kumimoji="1"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上記のフレームの大きさは自由に変更してください。（記載項目の項目名変更や追加は不可）</a:t>
            </a:r>
          </a:p>
          <a:p>
            <a:pPr defTabSz="422041"/>
            <a:r>
              <a:rPr kumimoji="1"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フォントサイズは</a:t>
            </a:r>
            <a:r>
              <a:rPr kumimoji="1"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12pt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以上でご記入ください（</a:t>
            </a:r>
            <a:r>
              <a:rPr kumimoji="1"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A4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サイズ）</a:t>
            </a:r>
          </a:p>
        </p:txBody>
      </p:sp>
      <p:sp>
        <p:nvSpPr>
          <p:cNvPr id="3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37579" y="6614444"/>
            <a:ext cx="2228850" cy="200826"/>
          </a:xfrm>
        </p:spPr>
        <p:txBody>
          <a:bodyPr/>
          <a:lstStyle/>
          <a:p>
            <a:fld id="{9CD75BE4-2D44-45F7-9884-41125FA9A200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7022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2400" dirty="0">
                <a:solidFill>
                  <a:prstClr val="black"/>
                </a:solidFill>
              </a:rPr>
              <a:t>XXX</a:t>
            </a:r>
            <a:r>
              <a:rPr lang="ja-JP" altLang="en-US" sz="2400" dirty="0">
                <a:solidFill>
                  <a:prstClr val="black"/>
                </a:solidFill>
              </a:rPr>
              <a:t>による</a:t>
            </a:r>
            <a:r>
              <a:rPr lang="en-US" altLang="ja-JP" sz="2400" dirty="0">
                <a:solidFill>
                  <a:prstClr val="black"/>
                </a:solidFill>
              </a:rPr>
              <a:t>XXX</a:t>
            </a:r>
            <a:r>
              <a:rPr lang="ja-JP" altLang="en-US" sz="2400" dirty="0">
                <a:solidFill>
                  <a:prstClr val="black"/>
                </a:solidFill>
              </a:rPr>
              <a:t>の実証</a:t>
            </a:r>
            <a:r>
              <a:rPr lang="ja-JP" altLang="en-US" sz="2000" dirty="0"/>
              <a:t>（</a:t>
            </a:r>
            <a:r>
              <a:rPr lang="en-US" altLang="ja-JP" sz="2000" dirty="0"/>
              <a:t>XXXX</a:t>
            </a:r>
            <a:r>
              <a:rPr lang="ja-JP" altLang="en-US" sz="2000" dirty="0"/>
              <a:t>株式会社）</a:t>
            </a:r>
            <a:endParaRPr kumimoji="1" lang="ja-JP" altLang="en-US" sz="2000" dirty="0"/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246128" y="771034"/>
            <a:ext cx="2445757" cy="409493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lIns="30675" tIns="30675" rIns="30675" bIns="30675" rtlCol="0" anchor="ctr"/>
          <a:lstStyle>
            <a:defPPr>
              <a:defRPr lang="en-US"/>
            </a:defPPr>
            <a:lvl1pPr algn="ctr" defTabSz="422041">
              <a:defRPr kumimoji="1" sz="1108" b="1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en-US" altLang="ja-JP" sz="1600" dirty="0"/>
              <a:t>2025</a:t>
            </a:r>
            <a:r>
              <a:rPr lang="ja-JP" altLang="en-US" sz="1600" dirty="0"/>
              <a:t>年に目指す姿</a:t>
            </a: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246127" y="1825270"/>
            <a:ext cx="2445757" cy="409493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 lIns="30675" tIns="30675" rIns="30675" bIns="30675" rtlCol="0" anchor="ctr"/>
          <a:lstStyle>
            <a:defPPr>
              <a:defRPr lang="en-US"/>
            </a:defPPr>
            <a:lvl1pPr algn="ctr" defTabSz="422041">
              <a:defRPr kumimoji="1" sz="1108" b="1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en-US" altLang="ja-JP" sz="1600" dirty="0"/>
              <a:t>R5</a:t>
            </a:r>
            <a:r>
              <a:rPr lang="ja-JP" altLang="en-US" sz="1600" dirty="0"/>
              <a:t>実証イメージ</a:t>
            </a:r>
          </a:p>
        </p:txBody>
      </p:sp>
      <p:sp>
        <p:nvSpPr>
          <p:cNvPr id="8" name="正方形/長方形 7"/>
          <p:cNvSpPr/>
          <p:nvPr/>
        </p:nvSpPr>
        <p:spPr bwMode="gray">
          <a:xfrm>
            <a:off x="246127" y="1180527"/>
            <a:ext cx="9390242" cy="548951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wrap="square" lIns="30675" tIns="30675" rIns="30675" bIns="30675" rtlCol="0" anchor="ctr"/>
          <a:lstStyle/>
          <a:p>
            <a:pPr marL="285750" indent="-285750" defTabSz="422041">
              <a:buFont typeface="Arial" panose="020B0604020202020204" pitchFamily="34" charset="0"/>
              <a:buChar char="•"/>
            </a:pPr>
            <a:r>
              <a:rPr kumimoji="1"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XXXXXXXX</a:t>
            </a:r>
            <a:endParaRPr kumimoji="1"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 bwMode="gray">
          <a:xfrm>
            <a:off x="246127" y="2218207"/>
            <a:ext cx="9390242" cy="4079826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wrap="square" lIns="30675" tIns="30675" rIns="30675" bIns="30675" rtlCol="0" anchor="ctr"/>
          <a:lstStyle/>
          <a:p>
            <a:pPr defTabSz="422041"/>
            <a:endParaRPr kumimoji="1"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43657" y="2926493"/>
            <a:ext cx="4443702" cy="32609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 defTabSz="844083">
              <a:lnSpc>
                <a:spcPct val="90000"/>
              </a:lnSpc>
              <a:spcBef>
                <a:spcPct val="0"/>
              </a:spcBef>
            </a:pP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実証イメージ画像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algn="ctr" defTabSz="844083">
              <a:lnSpc>
                <a:spcPct val="90000"/>
              </a:lnSpc>
              <a:spcBef>
                <a:spcPct val="0"/>
              </a:spcBef>
            </a:pP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（レイアウト自由）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998147" y="2926492"/>
            <a:ext cx="4314730" cy="32609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 defTabSz="844083">
              <a:lnSpc>
                <a:spcPct val="90000"/>
              </a:lnSpc>
              <a:spcBef>
                <a:spcPct val="0"/>
              </a:spcBef>
            </a:pP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実証イメージ画像　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algn="ctr" defTabSz="844083">
              <a:lnSpc>
                <a:spcPct val="90000"/>
              </a:lnSpc>
              <a:spcBef>
                <a:spcPct val="0"/>
              </a:spcBef>
            </a:pP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（レイアウト自由）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C38323F3-2DAF-B854-53C1-09E0B87929D3}"/>
              </a:ext>
            </a:extLst>
          </p:cNvPr>
          <p:cNvSpPr txBox="1">
            <a:spLocks/>
          </p:cNvSpPr>
          <p:nvPr/>
        </p:nvSpPr>
        <p:spPr>
          <a:xfrm>
            <a:off x="332868" y="2255751"/>
            <a:ext cx="8980009" cy="57777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8440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585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marL="0" marR="0" lvl="0" indent="0" algn="l" defTabSz="8440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b="0" dirty="0" smtClean="0">
                <a:solidFill>
                  <a:prstClr val="black"/>
                </a:solidFill>
                <a:cs typeface="+mn-cs"/>
              </a:rPr>
              <a:t>【</a:t>
            </a:r>
            <a:r>
              <a:rPr lang="ja-JP" altLang="en-US" sz="1600" b="0" dirty="0" smtClean="0">
                <a:solidFill>
                  <a:prstClr val="black"/>
                </a:solidFill>
                <a:cs typeface="+mn-cs"/>
              </a:rPr>
              <a:t>活用技術</a:t>
            </a:r>
            <a:r>
              <a:rPr lang="en-US" altLang="ja-JP" sz="1600" b="0" dirty="0">
                <a:solidFill>
                  <a:prstClr val="black"/>
                </a:solidFill>
                <a:cs typeface="+mn-cs"/>
              </a:rPr>
              <a:t>】</a:t>
            </a:r>
            <a:r>
              <a:rPr lang="ja-JP" altLang="en-US" sz="1600" b="0" dirty="0">
                <a:solidFill>
                  <a:prstClr val="black"/>
                </a:solidFill>
                <a:cs typeface="+mn-cs"/>
              </a:rPr>
              <a:t>　</a:t>
            </a:r>
            <a:r>
              <a:rPr lang="en-US" altLang="ja-JP" sz="1600" b="0" dirty="0" smtClean="0">
                <a:solidFill>
                  <a:prstClr val="black"/>
                </a:solidFill>
                <a:cs typeface="+mn-cs"/>
              </a:rPr>
              <a:t>XXX</a:t>
            </a:r>
            <a:endParaRPr lang="en-US" altLang="ja-JP" sz="1600" b="0" dirty="0">
              <a:solidFill>
                <a:prstClr val="black"/>
              </a:solidFill>
              <a:cs typeface="+mn-cs"/>
            </a:endParaRPr>
          </a:p>
          <a:p>
            <a:pPr marL="0" marR="0" lvl="0" indent="0" algn="l" defTabSz="8440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b="0" dirty="0" smtClean="0">
                <a:solidFill>
                  <a:prstClr val="black"/>
                </a:solidFill>
                <a:cs typeface="+mn-cs"/>
              </a:rPr>
              <a:t>【</a:t>
            </a:r>
            <a:r>
              <a:rPr lang="ja-JP" altLang="en-US" sz="1600" b="0" dirty="0">
                <a:solidFill>
                  <a:prstClr val="black"/>
                </a:solidFill>
                <a:cs typeface="+mn-cs"/>
              </a:rPr>
              <a:t>実施</a:t>
            </a:r>
            <a:r>
              <a:rPr lang="ja-JP" altLang="en-US" sz="1600" b="0" dirty="0" smtClean="0">
                <a:solidFill>
                  <a:prstClr val="black"/>
                </a:solidFill>
                <a:cs typeface="+mn-cs"/>
              </a:rPr>
              <a:t>場所</a:t>
            </a:r>
            <a:r>
              <a:rPr lang="en-US" altLang="ja-JP" sz="1600" b="0" dirty="0">
                <a:solidFill>
                  <a:prstClr val="black"/>
                </a:solidFill>
                <a:cs typeface="+mn-cs"/>
              </a:rPr>
              <a:t>】</a:t>
            </a:r>
            <a:r>
              <a:rPr lang="ja-JP" altLang="en-US" sz="1600" b="0" dirty="0">
                <a:solidFill>
                  <a:prstClr val="black"/>
                </a:solidFill>
                <a:cs typeface="+mn-cs"/>
              </a:rPr>
              <a:t>　</a:t>
            </a:r>
            <a:r>
              <a:rPr lang="en-US" altLang="ja-JP" sz="1600" b="0" dirty="0" smtClean="0">
                <a:solidFill>
                  <a:prstClr val="black"/>
                </a:solidFill>
                <a:cs typeface="+mn-cs"/>
              </a:rPr>
              <a:t>XXX</a:t>
            </a:r>
            <a:r>
              <a:rPr lang="ja-JP" altLang="en-US" sz="1600" b="0" dirty="0" smtClean="0">
                <a:solidFill>
                  <a:prstClr val="black"/>
                </a:solidFill>
                <a:cs typeface="+mn-cs"/>
              </a:rPr>
              <a:t>エリア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　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13" name="テキスト プレースホルダー 2"/>
          <p:cNvSpPr txBox="1">
            <a:spLocks/>
          </p:cNvSpPr>
          <p:nvPr/>
        </p:nvSpPr>
        <p:spPr>
          <a:xfrm>
            <a:off x="9105169" y="75106"/>
            <a:ext cx="716149" cy="3024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11021" indent="-211021" algn="l" defTabSz="844083" rtl="0" eaLnBrk="1" latinLnBrk="0" hangingPunct="1">
              <a:lnSpc>
                <a:spcPct val="90000"/>
              </a:lnSpc>
              <a:spcBef>
                <a:spcPts val="923"/>
              </a:spcBef>
              <a:buFont typeface="Arial" panose="020B0604020202020204" pitchFamily="34" charset="0"/>
              <a:buChar char="•"/>
              <a:defRPr kumimoji="1" sz="2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3062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2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55103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77145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9186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21227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310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351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様式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37579" y="6614444"/>
            <a:ext cx="2228850" cy="200826"/>
          </a:xfrm>
        </p:spPr>
        <p:txBody>
          <a:bodyPr/>
          <a:lstStyle/>
          <a:p>
            <a:fld id="{9CD75BE4-2D44-45F7-9884-41125FA9A200}" type="slidenum">
              <a:rPr lang="ja-JP" altLang="en-US" smtClean="0"/>
              <a:pPr/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1614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2400" dirty="0">
                <a:solidFill>
                  <a:prstClr val="black"/>
                </a:solidFill>
              </a:rPr>
              <a:t>XXX</a:t>
            </a:r>
            <a:r>
              <a:rPr lang="ja-JP" altLang="en-US" sz="2400" dirty="0">
                <a:solidFill>
                  <a:prstClr val="black"/>
                </a:solidFill>
              </a:rPr>
              <a:t>による</a:t>
            </a:r>
            <a:r>
              <a:rPr lang="en-US" altLang="ja-JP" sz="2400" dirty="0">
                <a:solidFill>
                  <a:prstClr val="black"/>
                </a:solidFill>
              </a:rPr>
              <a:t>XXX</a:t>
            </a:r>
            <a:r>
              <a:rPr lang="ja-JP" altLang="en-US" sz="2400" dirty="0">
                <a:solidFill>
                  <a:prstClr val="black"/>
                </a:solidFill>
              </a:rPr>
              <a:t>の実証</a:t>
            </a:r>
            <a:r>
              <a:rPr lang="ja-JP" altLang="en-US" sz="2000" dirty="0"/>
              <a:t>（</a:t>
            </a:r>
            <a:r>
              <a:rPr lang="en-US" altLang="ja-JP" sz="2000" dirty="0"/>
              <a:t>XXXX</a:t>
            </a:r>
            <a:r>
              <a:rPr lang="ja-JP" altLang="en-US" sz="2000" dirty="0"/>
              <a:t>株式会社）</a:t>
            </a:r>
            <a:endParaRPr kumimoji="1" lang="ja-JP" altLang="en-US" sz="2000" dirty="0"/>
          </a:p>
        </p:txBody>
      </p:sp>
      <p:graphicFrame>
        <p:nvGraphicFramePr>
          <p:cNvPr id="14" name="表 5">
            <a:extLst>
              <a:ext uri="{FF2B5EF4-FFF2-40B4-BE49-F238E27FC236}">
                <a16:creationId xmlns:a16="http://schemas.microsoft.com/office/drawing/2014/main" id="{5A0D9667-06FA-498A-8C2A-9D8F0747D3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080015"/>
              </p:ext>
            </p:extLst>
          </p:nvPr>
        </p:nvGraphicFramePr>
        <p:xfrm>
          <a:off x="322372" y="807016"/>
          <a:ext cx="9195007" cy="5388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308">
                  <a:extLst>
                    <a:ext uri="{9D8B030D-6E8A-4147-A177-3AD203B41FA5}">
                      <a16:colId xmlns:a16="http://schemas.microsoft.com/office/drawing/2014/main" val="1275361027"/>
                    </a:ext>
                  </a:extLst>
                </a:gridCol>
                <a:gridCol w="4388140">
                  <a:extLst>
                    <a:ext uri="{9D8B030D-6E8A-4147-A177-3AD203B41FA5}">
                      <a16:colId xmlns:a16="http://schemas.microsoft.com/office/drawing/2014/main" val="1611403092"/>
                    </a:ext>
                  </a:extLst>
                </a:gridCol>
                <a:gridCol w="4099559">
                  <a:extLst>
                    <a:ext uri="{9D8B030D-6E8A-4147-A177-3AD203B41FA5}">
                      <a16:colId xmlns:a16="http://schemas.microsoft.com/office/drawing/2014/main" val="125597027"/>
                    </a:ext>
                  </a:extLst>
                </a:gridCol>
              </a:tblGrid>
              <a:tr h="41446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費用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846442"/>
                  </a:ext>
                </a:extLst>
              </a:tr>
              <a:tr h="41446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￥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XXX,XXX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480857"/>
                  </a:ext>
                </a:extLst>
              </a:tr>
              <a:tr h="41446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￥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XXX,XXX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867329"/>
                  </a:ext>
                </a:extLst>
              </a:tr>
              <a:tr h="41446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￥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XXX,XXX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325538"/>
                  </a:ext>
                </a:extLst>
              </a:tr>
              <a:tr h="41446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￥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XXX,XXX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220336"/>
                  </a:ext>
                </a:extLst>
              </a:tr>
              <a:tr h="41446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￥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XXX,XXX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122096"/>
                  </a:ext>
                </a:extLst>
              </a:tr>
              <a:tr h="414465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807952"/>
                  </a:ext>
                </a:extLst>
              </a:tr>
              <a:tr h="414465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784820"/>
                  </a:ext>
                </a:extLst>
              </a:tr>
              <a:tr h="414465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599219"/>
                  </a:ext>
                </a:extLst>
              </a:tr>
              <a:tr h="414465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010337"/>
                  </a:ext>
                </a:extLst>
              </a:tr>
              <a:tr h="414465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912979"/>
                  </a:ext>
                </a:extLst>
              </a:tr>
              <a:tr h="414465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312341"/>
                  </a:ext>
                </a:extLst>
              </a:tr>
              <a:tr h="41446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総額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￥</a:t>
                      </a:r>
                      <a:r>
                        <a:rPr kumimoji="1" lang="en-US" altLang="ja-JP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XXX,XXX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829183"/>
                  </a:ext>
                </a:extLst>
              </a:tr>
            </a:tbl>
          </a:graphicData>
        </a:graphic>
      </p:graphicFrame>
      <p:sp>
        <p:nvSpPr>
          <p:cNvPr id="15" name="テキスト プレースホルダー 2"/>
          <p:cNvSpPr txBox="1">
            <a:spLocks/>
          </p:cNvSpPr>
          <p:nvPr/>
        </p:nvSpPr>
        <p:spPr>
          <a:xfrm>
            <a:off x="9105169" y="75106"/>
            <a:ext cx="716149" cy="3024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11021" indent="-211021" algn="l" defTabSz="844083" rtl="0" eaLnBrk="1" latinLnBrk="0" hangingPunct="1">
              <a:lnSpc>
                <a:spcPct val="90000"/>
              </a:lnSpc>
              <a:spcBef>
                <a:spcPts val="923"/>
              </a:spcBef>
              <a:buFont typeface="Arial" panose="020B0604020202020204" pitchFamily="34" charset="0"/>
              <a:buChar char="•"/>
              <a:defRPr kumimoji="1" sz="2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3062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2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55103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77145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9186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21227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310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351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 panose="020B0604020202020204" pitchFamily="34" charset="0"/>
              <a:buChar char="•"/>
              <a:defRPr kumimoji="1"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様式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 bwMode="gray">
          <a:xfrm>
            <a:off x="332868" y="6298033"/>
            <a:ext cx="4823171" cy="29312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33231" tIns="33231" rIns="33231" bIns="33231" rtlCol="0" anchor="ctr"/>
          <a:lstStyle/>
          <a:p>
            <a:pPr defTabSz="422041"/>
            <a:r>
              <a:rPr kumimoji="1"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上記のフレームの大きさは自由に変更してください。（記載項目の項目名変更や追加は不可）</a:t>
            </a:r>
          </a:p>
          <a:p>
            <a:pPr defTabSz="422041"/>
            <a:r>
              <a:rPr kumimoji="1"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フォントサイズは</a:t>
            </a:r>
            <a:r>
              <a:rPr kumimoji="1"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12pt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以上でご記入ください（</a:t>
            </a:r>
            <a:r>
              <a:rPr kumimoji="1"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A4</a:t>
            </a:r>
            <a:r>
              <a:rPr kumimoji="1"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サイズ）</a:t>
            </a:r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37579" y="6614444"/>
            <a:ext cx="2228850" cy="200826"/>
          </a:xfrm>
        </p:spPr>
        <p:txBody>
          <a:bodyPr/>
          <a:lstStyle/>
          <a:p>
            <a:fld id="{9CD75BE4-2D44-45F7-9884-41125FA9A200}" type="slidenum">
              <a:rPr lang="ja-JP" altLang="en-US" smtClean="0"/>
              <a:pPr/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5790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095C249E6C10A46B633298F750FE7C7" ma:contentTypeVersion="9" ma:contentTypeDescription="新しいドキュメントを作成します。" ma:contentTypeScope="" ma:versionID="f0367a36de622c0e568a0c29b4b07673">
  <xsd:schema xmlns:xsd="http://www.w3.org/2001/XMLSchema" xmlns:xs="http://www.w3.org/2001/XMLSchema" xmlns:p="http://schemas.microsoft.com/office/2006/metadata/properties" xmlns:ns2="d6391fb3-bae1-4a07-94a2-b90f32d14c98" xmlns:ns3="15dd25dd-7edf-44cd-bccf-aee43e23ce25" targetNamespace="http://schemas.microsoft.com/office/2006/metadata/properties" ma:root="true" ma:fieldsID="be750701990fd33ff5f6851f6d17938c" ns2:_="" ns3:_="">
    <xsd:import namespace="d6391fb3-bae1-4a07-94a2-b90f32d14c98"/>
    <xsd:import namespace="15dd25dd-7edf-44cd-bccf-aee43e23ce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91fb3-bae1-4a07-94a2-b90f32d14c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dd25dd-7edf-44cd-bccf-aee43e23ce2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4312D7-EC03-44D8-8CAE-3906140E76EF}"/>
</file>

<file path=customXml/itemProps2.xml><?xml version="1.0" encoding="utf-8"?>
<ds:datastoreItem xmlns:ds="http://schemas.openxmlformats.org/officeDocument/2006/customXml" ds:itemID="{1690DF7E-CD4A-4576-9152-3DD5B9DAA0EA}"/>
</file>

<file path=customXml/itemProps3.xml><?xml version="1.0" encoding="utf-8"?>
<ds:datastoreItem xmlns:ds="http://schemas.openxmlformats.org/officeDocument/2006/customXml" ds:itemID="{37F5699D-C910-4E34-81AD-04787780819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742</TotalTime>
  <Words>240</Words>
  <Application>Microsoft Office PowerPoint</Application>
  <PresentationFormat>A4 210 x 297 mm</PresentationFormat>
  <Paragraphs>66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1_Office Theme</vt:lpstr>
      <vt:lpstr>XXXによるXXXの実証（XXXX株式会社）</vt:lpstr>
      <vt:lpstr>XXXによるXXXの実証（XXXX株式会社）</vt:lpstr>
      <vt:lpstr>XXXによるXXXの実証（XXXX株式会社）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石川 伸博</dc:creator>
  <cp:lastModifiedBy>礒田　直弥</cp:lastModifiedBy>
  <cp:revision>15</cp:revision>
  <dcterms:created xsi:type="dcterms:W3CDTF">2022-03-09T06:05:59Z</dcterms:created>
  <dcterms:modified xsi:type="dcterms:W3CDTF">2023-01-10T05:22:21Z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0x0101008095C249E6C10A46B633298F750FE7C7</vt:lpwstr>
  </property>
</Properties>
</file>