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revisionInfo.xml" ContentType="application/vnd.ms-powerpoint.revisioninfo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5"/>
  </p:notesMasterIdLst>
  <p:sldIdLst>
    <p:sldId id="275" r:id="rId2"/>
    <p:sldId id="273" r:id="rId3"/>
    <p:sldId id="277" r:id="rId4"/>
  </p:sldIdLst>
  <p:sldSz cx="9906000" cy="6858000" type="A4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5EC8E63-44EA-483A-A063-9CC9E8E6F822}" v="77" dt="2022-03-25T05:23:42.089"/>
    <p1510:client id="{19E9B232-3B46-4A23-A8FD-D9B062FD2F1F}" v="63" dt="2022-03-25T02:44:52.395"/>
    <p1510:client id="{F76BEFB2-E6AA-45EC-B57A-E5E0A4B20604}" v="3" dt="2022-03-24T12:52:55.64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152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5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Relationship Id="rId14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29420B-214C-4DC9-A185-6FB3D9D79CA0}" type="datetimeFigureOut">
              <a:rPr kumimoji="1" lang="ja-JP" altLang="en-US" smtClean="0"/>
              <a:t>2023/1/10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900363" y="857250"/>
            <a:ext cx="3343275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0547A8-FBC2-41E6-9707-958D7D03B3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21777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553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215"/>
            </a:lvl1pPr>
            <a:lvl2pPr marL="422041" indent="0" algn="ctr">
              <a:buNone/>
              <a:defRPr sz="1846"/>
            </a:lvl2pPr>
            <a:lvl3pPr marL="844083" indent="0" algn="ctr">
              <a:buNone/>
              <a:defRPr sz="1662"/>
            </a:lvl3pPr>
            <a:lvl4pPr marL="1266124" indent="0" algn="ctr">
              <a:buNone/>
              <a:defRPr sz="1477"/>
            </a:lvl4pPr>
            <a:lvl5pPr marL="1688165" indent="0" algn="ctr">
              <a:buNone/>
              <a:defRPr sz="1477"/>
            </a:lvl5pPr>
            <a:lvl6pPr marL="2110207" indent="0" algn="ctr">
              <a:buNone/>
              <a:defRPr sz="1477"/>
            </a:lvl6pPr>
            <a:lvl7pPr marL="2532248" indent="0" algn="ctr">
              <a:buNone/>
              <a:defRPr sz="1477"/>
            </a:lvl7pPr>
            <a:lvl8pPr marL="2954289" indent="0" algn="ctr">
              <a:buNone/>
              <a:defRPr sz="1477"/>
            </a:lvl8pPr>
            <a:lvl9pPr marL="3376331" indent="0" algn="ctr">
              <a:buNone/>
              <a:defRPr sz="1477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526F0-589B-4622-BFDA-F9460494FAE4}" type="datetime1">
              <a:rPr kumimoji="1" lang="ja-JP" altLang="en-US" smtClean="0"/>
              <a:t>2023/1/10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dirty="0"/>
              <a:t>Copyright @ 2022 Digital Innovation City</a:t>
            </a:r>
            <a:r>
              <a:rPr lang="ja-JP" altLang="en-US" dirty="0"/>
              <a:t>協議会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75BE4-2D44-45F7-9884-41125FA9A2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9567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1739D-C5EA-41F4-A8B6-0926273D1D2B}" type="datetime1">
              <a:rPr kumimoji="1" lang="ja-JP" altLang="en-US" smtClean="0"/>
              <a:t>2023/1/10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dirty="0"/>
              <a:t>Copyright @ 2022 Digital Innovation City</a:t>
            </a:r>
            <a:r>
              <a:rPr kumimoji="1" lang="ja-JP" altLang="en-US" dirty="0"/>
              <a:t>協議会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75BE4-2D44-45F7-9884-41125FA9A2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8326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3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9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96B9B-82A8-451D-808B-A8FB5E224DB1}" type="datetime1">
              <a:rPr kumimoji="1" lang="ja-JP" altLang="en-US" smtClean="0"/>
              <a:t>2023/1/10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dirty="0"/>
              <a:t>Copyright @ 2022 Digital Innovation City</a:t>
            </a:r>
            <a:r>
              <a:rPr kumimoji="1" lang="ja-JP" altLang="en-US" dirty="0"/>
              <a:t>協議会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75BE4-2D44-45F7-9884-41125FA9A2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13281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60181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429" y="0"/>
            <a:ext cx="9648000" cy="432718"/>
          </a:xfrm>
        </p:spPr>
        <p:txBody>
          <a:bodyPr>
            <a:normAutofit/>
          </a:bodyPr>
          <a:lstStyle>
            <a:lvl1pPr>
              <a:defRPr sz="2585" b="1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5775" y="755665"/>
            <a:ext cx="9394453" cy="609926"/>
          </a:xfrm>
        </p:spPr>
        <p:txBody>
          <a:bodyPr>
            <a:normAutofit/>
          </a:bodyPr>
          <a:lstStyle>
            <a:lvl1pPr>
              <a:defRPr sz="1477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>
              <a:defRPr sz="1846">
                <a:latin typeface="Meiryo UI" panose="020B0604030504040204" pitchFamily="50" charset="-128"/>
                <a:ea typeface="Meiryo UI" panose="020B0604030504040204" pitchFamily="50" charset="-128"/>
              </a:defRPr>
            </a:lvl2pPr>
            <a:lvl3pPr>
              <a:defRPr sz="1662">
                <a:latin typeface="Meiryo UI" panose="020B0604030504040204" pitchFamily="50" charset="-128"/>
                <a:ea typeface="Meiryo UI" panose="020B0604030504040204" pitchFamily="50" charset="-128"/>
              </a:defRPr>
            </a:lvl3pPr>
            <a:lvl4pPr>
              <a:defRPr sz="1477">
                <a:latin typeface="Meiryo UI" panose="020B0604030504040204" pitchFamily="50" charset="-128"/>
                <a:ea typeface="Meiryo UI" panose="020B0604030504040204" pitchFamily="50" charset="-128"/>
              </a:defRPr>
            </a:lvl4pPr>
            <a:lvl5pPr>
              <a:defRPr sz="1477">
                <a:latin typeface="Meiryo UI" panose="020B0604030504040204" pitchFamily="50" charset="-128"/>
                <a:ea typeface="Meiryo UI" panose="020B0604030504040204" pitchFamily="50" charset="-128"/>
              </a:defRPr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1038" y="6614444"/>
            <a:ext cx="2228850" cy="200826"/>
          </a:xfrm>
        </p:spPr>
        <p:txBody>
          <a:bodyPr/>
          <a:lstStyle>
            <a:lvl1pPr>
              <a:defRPr sz="923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7D202A9E-803E-4E91-B9C6-38A2C4950BF6}" type="datetime1">
              <a:rPr lang="ja-JP" altLang="en-US" smtClean="0"/>
              <a:t>2023/1/10</a:t>
            </a:fld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37579" y="6614444"/>
            <a:ext cx="2228850" cy="200826"/>
          </a:xfrm>
        </p:spPr>
        <p:txBody>
          <a:bodyPr/>
          <a:lstStyle>
            <a:lvl1pPr>
              <a:defRPr sz="923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9CD75BE4-2D44-45F7-9884-41125FA9A200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8" name="正方形/長方形 7"/>
          <p:cNvSpPr/>
          <p:nvPr userDrawn="1"/>
        </p:nvSpPr>
        <p:spPr bwMode="auto">
          <a:xfrm>
            <a:off x="202" y="432718"/>
            <a:ext cx="9914400" cy="72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33231" tIns="66462" rIns="33231" bIns="42203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defTabSz="422041" rtl="0" eaLnBrk="1" fontAlgn="base" latinLnBrk="0" hangingPunct="1">
              <a:lnSpc>
                <a:spcPts val="1108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108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18429" y="6598104"/>
            <a:ext cx="9648000" cy="1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33231" tIns="66462" rIns="33231" bIns="42203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defTabSz="422041" rtl="0" eaLnBrk="1" fontAlgn="base" latinLnBrk="0" hangingPunct="1">
              <a:lnSpc>
                <a:spcPts val="1108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108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81364" y="6614444"/>
            <a:ext cx="3343275" cy="200826"/>
          </a:xfrm>
        </p:spPr>
        <p:txBody>
          <a:bodyPr/>
          <a:lstStyle>
            <a:lvl1pPr>
              <a:defRPr sz="923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lang="en-US" altLang="ja-JP" dirty="0"/>
              <a:t>Copyright @ 2022 Digital Innovation City</a:t>
            </a:r>
            <a:r>
              <a:rPr lang="ja-JP" altLang="en-US" dirty="0"/>
              <a:t>協議会</a:t>
            </a:r>
          </a:p>
        </p:txBody>
      </p:sp>
    </p:spTree>
    <p:extLst>
      <p:ext uri="{BB962C8B-B14F-4D97-AF65-F5344CB8AC3E}">
        <p14:creationId xmlns:p14="http://schemas.microsoft.com/office/powerpoint/2010/main" val="3041501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80" y="1709742"/>
            <a:ext cx="8543925" cy="2852737"/>
          </a:xfrm>
        </p:spPr>
        <p:txBody>
          <a:bodyPr anchor="b"/>
          <a:lstStyle>
            <a:lvl1pPr>
              <a:defRPr sz="553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80" y="4589467"/>
            <a:ext cx="8543925" cy="1500187"/>
          </a:xfrm>
        </p:spPr>
        <p:txBody>
          <a:bodyPr/>
          <a:lstStyle>
            <a:lvl1pPr marL="0" indent="0">
              <a:buNone/>
              <a:defRPr sz="2215">
                <a:solidFill>
                  <a:schemeClr val="tx1"/>
                </a:solidFill>
              </a:defRPr>
            </a:lvl1pPr>
            <a:lvl2pPr marL="422041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2pPr>
            <a:lvl3pPr marL="844083" indent="0">
              <a:buNone/>
              <a:defRPr sz="1662">
                <a:solidFill>
                  <a:schemeClr val="tx1">
                    <a:tint val="75000"/>
                  </a:schemeClr>
                </a:solidFill>
              </a:defRPr>
            </a:lvl3pPr>
            <a:lvl4pPr marL="1266124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4pPr>
            <a:lvl5pPr marL="1688165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5pPr>
            <a:lvl6pPr marL="2110207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6pPr>
            <a:lvl7pPr marL="2532248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7pPr>
            <a:lvl8pPr marL="2954289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8pPr>
            <a:lvl9pPr marL="3376331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3586B-BE4F-4D25-B590-6D65A40249F5}" type="datetime1">
              <a:rPr kumimoji="1" lang="ja-JP" altLang="en-US" smtClean="0"/>
              <a:t>2023/1/10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dirty="0"/>
              <a:t>Copyright @ 2022 Digital Innovation City</a:t>
            </a:r>
            <a:r>
              <a:rPr kumimoji="1" lang="ja-JP" altLang="en-US" dirty="0"/>
              <a:t>協議会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75BE4-2D44-45F7-9884-41125FA9A2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9349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8D34E-C663-41AA-9AE3-C941D82E8C47}" type="datetime1">
              <a:rPr kumimoji="1" lang="ja-JP" altLang="en-US" smtClean="0"/>
              <a:t>2023/1/10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dirty="0"/>
              <a:t>Copyright @ 2022 Digital Innovation City</a:t>
            </a:r>
            <a:r>
              <a:rPr kumimoji="1" lang="ja-JP" altLang="en-US" dirty="0"/>
              <a:t>協議会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75BE4-2D44-45F7-9884-41125FA9A2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7601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9" y="365129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E3179-4D86-47BB-8F7B-A673BEB25B16}" type="datetime1">
              <a:rPr kumimoji="1" lang="ja-JP" altLang="en-US" smtClean="0"/>
              <a:t>2023/1/10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dirty="0"/>
              <a:t>Copyright @ 2022 Digital Innovation City</a:t>
            </a:r>
            <a:r>
              <a:rPr kumimoji="1" lang="ja-JP" altLang="en-US" dirty="0"/>
              <a:t>協議会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75BE4-2D44-45F7-9884-41125FA9A2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9208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72BCF-8A1E-4A0C-8950-E136AA5550AB}" type="datetime1">
              <a:rPr kumimoji="1" lang="ja-JP" altLang="en-US" smtClean="0"/>
              <a:t>2023/1/10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dirty="0"/>
              <a:t>Copyright @ 2022 Digital Innovation City</a:t>
            </a:r>
            <a:r>
              <a:rPr kumimoji="1" lang="ja-JP" altLang="en-US" dirty="0"/>
              <a:t>協議会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75BE4-2D44-45F7-9884-41125FA9A2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4082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23B41-EA4A-414E-B8F7-C98A6BE12497}" type="datetime1">
              <a:rPr kumimoji="1" lang="ja-JP" altLang="en-US" smtClean="0"/>
              <a:t>2023/1/10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dirty="0"/>
              <a:t>Copyright @ 2022 Digital Innovation City</a:t>
            </a:r>
            <a:r>
              <a:rPr kumimoji="1" lang="ja-JP" altLang="en-US" dirty="0"/>
              <a:t>協議会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75BE4-2D44-45F7-9884-41125FA9A2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710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9" y="457200"/>
            <a:ext cx="3194943" cy="1600200"/>
          </a:xfrm>
        </p:spPr>
        <p:txBody>
          <a:bodyPr anchor="b"/>
          <a:lstStyle>
            <a:lvl1pPr>
              <a:defRPr sz="295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9"/>
            <a:ext cx="5014913" cy="4873625"/>
          </a:xfrm>
        </p:spPr>
        <p:txBody>
          <a:bodyPr/>
          <a:lstStyle>
            <a:lvl1pPr>
              <a:defRPr sz="2954"/>
            </a:lvl1pPr>
            <a:lvl2pPr>
              <a:defRPr sz="2585"/>
            </a:lvl2pPr>
            <a:lvl3pPr>
              <a:defRPr sz="2215"/>
            </a:lvl3pPr>
            <a:lvl4pPr>
              <a:defRPr sz="1846"/>
            </a:lvl4pPr>
            <a:lvl5pPr>
              <a:defRPr sz="1846"/>
            </a:lvl5pPr>
            <a:lvl6pPr>
              <a:defRPr sz="1846"/>
            </a:lvl6pPr>
            <a:lvl7pPr>
              <a:defRPr sz="1846"/>
            </a:lvl7pPr>
            <a:lvl8pPr>
              <a:defRPr sz="1846"/>
            </a:lvl8pPr>
            <a:lvl9pPr>
              <a:defRPr sz="1846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9" y="2057400"/>
            <a:ext cx="3194943" cy="3811588"/>
          </a:xfrm>
        </p:spPr>
        <p:txBody>
          <a:bodyPr/>
          <a:lstStyle>
            <a:lvl1pPr marL="0" indent="0">
              <a:buNone/>
              <a:defRPr sz="1477"/>
            </a:lvl1pPr>
            <a:lvl2pPr marL="422041" indent="0">
              <a:buNone/>
              <a:defRPr sz="1292"/>
            </a:lvl2pPr>
            <a:lvl3pPr marL="844083" indent="0">
              <a:buNone/>
              <a:defRPr sz="1108"/>
            </a:lvl3pPr>
            <a:lvl4pPr marL="1266124" indent="0">
              <a:buNone/>
              <a:defRPr sz="923"/>
            </a:lvl4pPr>
            <a:lvl5pPr marL="1688165" indent="0">
              <a:buNone/>
              <a:defRPr sz="923"/>
            </a:lvl5pPr>
            <a:lvl6pPr marL="2110207" indent="0">
              <a:buNone/>
              <a:defRPr sz="923"/>
            </a:lvl6pPr>
            <a:lvl7pPr marL="2532248" indent="0">
              <a:buNone/>
              <a:defRPr sz="923"/>
            </a:lvl7pPr>
            <a:lvl8pPr marL="2954289" indent="0">
              <a:buNone/>
              <a:defRPr sz="923"/>
            </a:lvl8pPr>
            <a:lvl9pPr marL="3376331" indent="0">
              <a:buNone/>
              <a:defRPr sz="92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8AEBC-CF1D-4361-A7FA-7A9D4BAD6023}" type="datetime1">
              <a:rPr kumimoji="1" lang="ja-JP" altLang="en-US" smtClean="0"/>
              <a:t>2023/1/10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dirty="0"/>
              <a:t>Copyright @ 2022 Digital Innovation City</a:t>
            </a:r>
            <a:r>
              <a:rPr kumimoji="1" lang="ja-JP" altLang="en-US" dirty="0"/>
              <a:t>協議会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75BE4-2D44-45F7-9884-41125FA9A2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6105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9" y="457200"/>
            <a:ext cx="3194943" cy="1600200"/>
          </a:xfrm>
        </p:spPr>
        <p:txBody>
          <a:bodyPr anchor="b"/>
          <a:lstStyle>
            <a:lvl1pPr>
              <a:defRPr sz="295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9"/>
            <a:ext cx="5014913" cy="4873625"/>
          </a:xfrm>
        </p:spPr>
        <p:txBody>
          <a:bodyPr anchor="t"/>
          <a:lstStyle>
            <a:lvl1pPr marL="0" indent="0">
              <a:buNone/>
              <a:defRPr sz="2954"/>
            </a:lvl1pPr>
            <a:lvl2pPr marL="422041" indent="0">
              <a:buNone/>
              <a:defRPr sz="2585"/>
            </a:lvl2pPr>
            <a:lvl3pPr marL="844083" indent="0">
              <a:buNone/>
              <a:defRPr sz="2215"/>
            </a:lvl3pPr>
            <a:lvl4pPr marL="1266124" indent="0">
              <a:buNone/>
              <a:defRPr sz="1846"/>
            </a:lvl4pPr>
            <a:lvl5pPr marL="1688165" indent="0">
              <a:buNone/>
              <a:defRPr sz="1846"/>
            </a:lvl5pPr>
            <a:lvl6pPr marL="2110207" indent="0">
              <a:buNone/>
              <a:defRPr sz="1846"/>
            </a:lvl6pPr>
            <a:lvl7pPr marL="2532248" indent="0">
              <a:buNone/>
              <a:defRPr sz="1846"/>
            </a:lvl7pPr>
            <a:lvl8pPr marL="2954289" indent="0">
              <a:buNone/>
              <a:defRPr sz="1846"/>
            </a:lvl8pPr>
            <a:lvl9pPr marL="3376331" indent="0">
              <a:buNone/>
              <a:defRPr sz="1846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9" y="2057400"/>
            <a:ext cx="3194943" cy="3811588"/>
          </a:xfrm>
        </p:spPr>
        <p:txBody>
          <a:bodyPr/>
          <a:lstStyle>
            <a:lvl1pPr marL="0" indent="0">
              <a:buNone/>
              <a:defRPr sz="1477"/>
            </a:lvl1pPr>
            <a:lvl2pPr marL="422041" indent="0">
              <a:buNone/>
              <a:defRPr sz="1292"/>
            </a:lvl2pPr>
            <a:lvl3pPr marL="844083" indent="0">
              <a:buNone/>
              <a:defRPr sz="1108"/>
            </a:lvl3pPr>
            <a:lvl4pPr marL="1266124" indent="0">
              <a:buNone/>
              <a:defRPr sz="923"/>
            </a:lvl4pPr>
            <a:lvl5pPr marL="1688165" indent="0">
              <a:buNone/>
              <a:defRPr sz="923"/>
            </a:lvl5pPr>
            <a:lvl6pPr marL="2110207" indent="0">
              <a:buNone/>
              <a:defRPr sz="923"/>
            </a:lvl6pPr>
            <a:lvl7pPr marL="2532248" indent="0">
              <a:buNone/>
              <a:defRPr sz="923"/>
            </a:lvl7pPr>
            <a:lvl8pPr marL="2954289" indent="0">
              <a:buNone/>
              <a:defRPr sz="923"/>
            </a:lvl8pPr>
            <a:lvl9pPr marL="3376331" indent="0">
              <a:buNone/>
              <a:defRPr sz="92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E86AD-35D7-4E5B-84C0-B391E68ABA84}" type="datetime1">
              <a:rPr kumimoji="1" lang="ja-JP" altLang="en-US" smtClean="0"/>
              <a:t>2023/1/10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dirty="0"/>
              <a:t>Copyright @ 2022 Digital Innovation City</a:t>
            </a:r>
            <a:r>
              <a:rPr kumimoji="1" lang="ja-JP" altLang="en-US" dirty="0"/>
              <a:t>協議会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75BE4-2D44-45F7-9884-41125FA9A2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5279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9" y="365129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9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4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BADCBD-B2C7-4A34-937A-2FCA87FAB477}" type="datetime1">
              <a:rPr kumimoji="1" lang="ja-JP" altLang="en-US" smtClean="0"/>
              <a:t>2023/1/10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4" y="6356354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ja-JP" dirty="0"/>
              <a:t>Copyright @ 2022 Digital Innovation City</a:t>
            </a:r>
            <a:r>
              <a:rPr lang="ja-JP" altLang="en-US" dirty="0"/>
              <a:t>協議会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4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D75BE4-2D44-45F7-9884-41125FA9A2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8047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hf hdr="0" dt="0"/>
  <p:txStyles>
    <p:titleStyle>
      <a:lvl1pPr algn="l" defTabSz="844083" rtl="0" eaLnBrk="1" latinLnBrk="0" hangingPunct="1">
        <a:lnSpc>
          <a:spcPct val="90000"/>
        </a:lnSpc>
        <a:spcBef>
          <a:spcPct val="0"/>
        </a:spcBef>
        <a:buNone/>
        <a:defRPr kumimoji="1" sz="40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1021" indent="-211021" algn="l" defTabSz="844083" rtl="0" eaLnBrk="1" latinLnBrk="0" hangingPunct="1">
        <a:lnSpc>
          <a:spcPct val="90000"/>
        </a:lnSpc>
        <a:spcBef>
          <a:spcPts val="923"/>
        </a:spcBef>
        <a:buFont typeface="Arial" panose="020B0604020202020204" pitchFamily="34" charset="0"/>
        <a:buChar char="•"/>
        <a:defRPr kumimoji="1" sz="2585" kern="1200">
          <a:solidFill>
            <a:schemeClr val="tx1"/>
          </a:solidFill>
          <a:latin typeface="+mn-lt"/>
          <a:ea typeface="+mn-ea"/>
          <a:cs typeface="+mn-cs"/>
        </a:defRPr>
      </a:lvl1pPr>
      <a:lvl2pPr marL="633062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2pPr>
      <a:lvl3pPr marL="1055103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3pPr>
      <a:lvl4pPr marL="1477145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899186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321227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9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3165310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587351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sz="2700" dirty="0" smtClean="0">
                <a:solidFill>
                  <a:prstClr val="black"/>
                </a:solidFill>
              </a:rPr>
              <a:t>XXX</a:t>
            </a:r>
            <a:r>
              <a:rPr lang="ja-JP" altLang="en-US" sz="2700" dirty="0" smtClean="0">
                <a:solidFill>
                  <a:prstClr val="black"/>
                </a:solidFill>
              </a:rPr>
              <a:t>による</a:t>
            </a:r>
            <a:r>
              <a:rPr lang="en-US" altLang="ja-JP" sz="2700" dirty="0" smtClean="0">
                <a:solidFill>
                  <a:prstClr val="black"/>
                </a:solidFill>
              </a:rPr>
              <a:t>XXX</a:t>
            </a:r>
            <a:r>
              <a:rPr lang="ja-JP" altLang="en-US" sz="2700" dirty="0" smtClean="0">
                <a:solidFill>
                  <a:prstClr val="black"/>
                </a:solidFill>
              </a:rPr>
              <a:t>の実証</a:t>
            </a:r>
            <a:r>
              <a:rPr lang="ja-JP" altLang="en-US" sz="2200" dirty="0" smtClean="0"/>
              <a:t>（</a:t>
            </a:r>
            <a:r>
              <a:rPr lang="en-US" altLang="ja-JP" sz="2200" dirty="0" smtClean="0"/>
              <a:t>XXXX</a:t>
            </a:r>
            <a:r>
              <a:rPr lang="ja-JP" altLang="en-US" sz="2200" dirty="0" smtClean="0"/>
              <a:t>株式会社）</a:t>
            </a:r>
            <a:endParaRPr kumimoji="1" lang="ja-JP" altLang="en-US" sz="2700" dirty="0"/>
          </a:p>
        </p:txBody>
      </p:sp>
      <p:grpSp>
        <p:nvGrpSpPr>
          <p:cNvPr id="8" name="グループ化 7"/>
          <p:cNvGrpSpPr/>
          <p:nvPr/>
        </p:nvGrpSpPr>
        <p:grpSpPr>
          <a:xfrm>
            <a:off x="5082886" y="5001688"/>
            <a:ext cx="4020021" cy="1115676"/>
            <a:chOff x="5130799" y="5590106"/>
            <a:chExt cx="4359276" cy="1206550"/>
          </a:xfrm>
        </p:grpSpPr>
        <p:sp>
          <p:nvSpPr>
            <p:cNvPr id="9" name="正方形/長方形 8"/>
            <p:cNvSpPr/>
            <p:nvPr/>
          </p:nvSpPr>
          <p:spPr bwMode="gray">
            <a:xfrm>
              <a:off x="5130799" y="5590106"/>
              <a:ext cx="4357688" cy="2520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2700" algn="ctr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wrap="square" lIns="30675" tIns="30675" rIns="30675" bIns="30675" rtlCol="0" anchor="ctr"/>
            <a:lstStyle/>
            <a:p>
              <a:pPr algn="ctr" defTabSz="422041"/>
              <a:r>
                <a:rPr kumimoji="1" lang="ja-JP" altLang="en-US" sz="1108" b="1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想定</a:t>
              </a:r>
              <a:r>
                <a:rPr kumimoji="1" lang="en-US" altLang="ja-JP" sz="1108" b="1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KPI</a:t>
              </a:r>
              <a:endParaRPr kumimoji="1" lang="ja-JP" altLang="en-US" sz="1108" b="1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1" name="正方形/長方形 10"/>
            <p:cNvSpPr/>
            <p:nvPr/>
          </p:nvSpPr>
          <p:spPr bwMode="gray">
            <a:xfrm>
              <a:off x="5132387" y="5842105"/>
              <a:ext cx="4357688" cy="954551"/>
            </a:xfrm>
            <a:prstGeom prst="rect">
              <a:avLst/>
            </a:prstGeom>
            <a:solidFill>
              <a:schemeClr val="bg1"/>
            </a:solidFill>
            <a:ln w="12700" algn="ctr">
              <a:solidFill>
                <a:srgbClr val="BBBCBC"/>
              </a:solidFill>
              <a:miter lim="800000"/>
              <a:headEnd/>
              <a:tailEnd/>
            </a:ln>
          </p:spPr>
          <p:txBody>
            <a:bodyPr wrap="square" lIns="30675" tIns="30675" rIns="30675" bIns="30675" rtlCol="0" anchor="ctr"/>
            <a:lstStyle/>
            <a:p>
              <a:pPr marL="146094" indent="-146094" defTabSz="422041">
                <a:buFont typeface="Wingdings" panose="05000000000000000000" pitchFamily="2" charset="2"/>
                <a:buChar char="n"/>
              </a:pPr>
              <a:endParaRPr kumimoji="1"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12" name="正方形/長方形 11"/>
          <p:cNvSpPr/>
          <p:nvPr/>
        </p:nvSpPr>
        <p:spPr bwMode="gray">
          <a:xfrm>
            <a:off x="5082886" y="1666421"/>
            <a:ext cx="4018557" cy="222095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algn="ctr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wrap="square" lIns="30675" tIns="30675" rIns="30675" bIns="30675" rtlCol="0" anchor="ctr"/>
          <a:lstStyle/>
          <a:p>
            <a:pPr algn="ctr" defTabSz="422041"/>
            <a:r>
              <a:rPr kumimoji="1" lang="ja-JP" altLang="en-US" sz="1108" b="1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企画参加者・役割</a:t>
            </a:r>
          </a:p>
        </p:txBody>
      </p:sp>
      <p:sp>
        <p:nvSpPr>
          <p:cNvPr id="13" name="正方形/長方形 12"/>
          <p:cNvSpPr/>
          <p:nvPr/>
        </p:nvSpPr>
        <p:spPr bwMode="gray">
          <a:xfrm>
            <a:off x="5082886" y="1899440"/>
            <a:ext cx="4018557" cy="623003"/>
          </a:xfrm>
          <a:prstGeom prst="rect">
            <a:avLst/>
          </a:prstGeom>
          <a:solidFill>
            <a:schemeClr val="bg1"/>
          </a:solidFill>
          <a:ln w="12700" algn="ctr">
            <a:solidFill>
              <a:srgbClr val="BBBCBC"/>
            </a:solidFill>
            <a:miter lim="800000"/>
            <a:headEnd/>
            <a:tailEnd/>
          </a:ln>
        </p:spPr>
        <p:txBody>
          <a:bodyPr wrap="square" lIns="30675" tIns="30675" rIns="30675" bIns="30675" rtlCol="0" anchor="ctr"/>
          <a:lstStyle/>
          <a:p>
            <a:pPr defTabSz="422041"/>
            <a:r>
              <a:rPr kumimoji="1"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XXX</a:t>
            </a:r>
            <a:endParaRPr kumimoji="1" lang="ja-JP" altLang="en-US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15" name="グループ化 14"/>
          <p:cNvGrpSpPr/>
          <p:nvPr/>
        </p:nvGrpSpPr>
        <p:grpSpPr>
          <a:xfrm>
            <a:off x="5081420" y="3058914"/>
            <a:ext cx="4018557" cy="1897019"/>
            <a:chOff x="415925" y="4839219"/>
            <a:chExt cx="4357688" cy="2051533"/>
          </a:xfrm>
        </p:grpSpPr>
        <p:sp>
          <p:nvSpPr>
            <p:cNvPr id="16" name="正方形/長方形 15"/>
            <p:cNvSpPr/>
            <p:nvPr/>
          </p:nvSpPr>
          <p:spPr bwMode="gray">
            <a:xfrm>
              <a:off x="415925" y="4839219"/>
              <a:ext cx="4357688" cy="252002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2700" algn="ctr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wrap="square" lIns="30675" tIns="30675" rIns="30675" bIns="30675" rtlCol="0" anchor="ctr"/>
            <a:lstStyle/>
            <a:p>
              <a:pPr algn="ctr" defTabSz="422041"/>
              <a:r>
                <a:rPr kumimoji="1" lang="en-US" altLang="ja-JP" sz="1108" b="1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3</a:t>
              </a:r>
              <a:r>
                <a:rPr kumimoji="1" lang="ja-JP" altLang="en-US" sz="1108" b="1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か年計画</a:t>
              </a:r>
            </a:p>
          </p:txBody>
        </p:sp>
        <p:sp>
          <p:nvSpPr>
            <p:cNvPr id="18" name="正方形/長方形 17"/>
            <p:cNvSpPr/>
            <p:nvPr/>
          </p:nvSpPr>
          <p:spPr bwMode="gray">
            <a:xfrm>
              <a:off x="415925" y="5199911"/>
              <a:ext cx="598367" cy="521292"/>
            </a:xfrm>
            <a:prstGeom prst="rect">
              <a:avLst/>
            </a:prstGeom>
            <a:solidFill>
              <a:srgbClr val="D0D0CE"/>
            </a:solidFill>
            <a:ln w="12700" algn="ctr">
              <a:solidFill>
                <a:srgbClr val="D0D0CE"/>
              </a:solidFill>
              <a:miter lim="800000"/>
              <a:headEnd/>
              <a:tailEnd/>
            </a:ln>
          </p:spPr>
          <p:txBody>
            <a:bodyPr wrap="square" lIns="30675" tIns="30675" rIns="30675" bIns="30675" rtlCol="0" anchor="ctr"/>
            <a:lstStyle/>
            <a:p>
              <a:pPr algn="ctr" defTabSz="422041"/>
              <a:r>
                <a:rPr kumimoji="1" lang="en-US" altLang="ja-JP" sz="1108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1</a:t>
              </a:r>
              <a:r>
                <a:rPr kumimoji="1" lang="ja-JP" altLang="en-US" sz="1108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年目</a:t>
              </a:r>
            </a:p>
          </p:txBody>
        </p:sp>
        <p:sp>
          <p:nvSpPr>
            <p:cNvPr id="19" name="正方形/長方形 18"/>
            <p:cNvSpPr/>
            <p:nvPr/>
          </p:nvSpPr>
          <p:spPr bwMode="gray">
            <a:xfrm>
              <a:off x="415925" y="5793772"/>
              <a:ext cx="598367" cy="503999"/>
            </a:xfrm>
            <a:prstGeom prst="rect">
              <a:avLst/>
            </a:prstGeom>
            <a:solidFill>
              <a:srgbClr val="D0D0CE"/>
            </a:solidFill>
            <a:ln w="12700" algn="ctr">
              <a:solidFill>
                <a:srgbClr val="D0D0CE"/>
              </a:solidFill>
              <a:miter lim="800000"/>
              <a:headEnd/>
              <a:tailEnd/>
            </a:ln>
          </p:spPr>
          <p:txBody>
            <a:bodyPr wrap="square" lIns="30675" tIns="30675" rIns="30675" bIns="30675" rtlCol="0" anchor="ctr"/>
            <a:lstStyle/>
            <a:p>
              <a:pPr algn="ctr" defTabSz="422041"/>
              <a:r>
                <a:rPr kumimoji="1" lang="en-US" altLang="ja-JP" sz="1108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2</a:t>
              </a:r>
              <a:r>
                <a:rPr kumimoji="1" lang="ja-JP" altLang="en-US" sz="1108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年目</a:t>
              </a:r>
            </a:p>
          </p:txBody>
        </p:sp>
        <p:sp>
          <p:nvSpPr>
            <p:cNvPr id="20" name="正方形/長方形 19"/>
            <p:cNvSpPr/>
            <p:nvPr/>
          </p:nvSpPr>
          <p:spPr bwMode="gray">
            <a:xfrm>
              <a:off x="415925" y="6386753"/>
              <a:ext cx="598367" cy="503999"/>
            </a:xfrm>
            <a:prstGeom prst="rect">
              <a:avLst/>
            </a:prstGeom>
            <a:solidFill>
              <a:srgbClr val="D0D0CE"/>
            </a:solidFill>
            <a:ln w="12700" algn="ctr">
              <a:solidFill>
                <a:srgbClr val="D0D0CE"/>
              </a:solidFill>
              <a:miter lim="800000"/>
              <a:headEnd/>
              <a:tailEnd/>
            </a:ln>
          </p:spPr>
          <p:txBody>
            <a:bodyPr wrap="square" lIns="30675" tIns="30675" rIns="30675" bIns="30675" rtlCol="0" anchor="ctr"/>
            <a:lstStyle/>
            <a:p>
              <a:pPr algn="ctr" defTabSz="422041"/>
              <a:r>
                <a:rPr kumimoji="1" lang="en-US" altLang="ja-JP" sz="1108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3</a:t>
              </a:r>
              <a:r>
                <a:rPr kumimoji="1" lang="ja-JP" altLang="en-US" sz="1108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年目</a:t>
              </a:r>
            </a:p>
          </p:txBody>
        </p:sp>
        <p:sp>
          <p:nvSpPr>
            <p:cNvPr id="21" name="正方形/長方形 20"/>
            <p:cNvSpPr/>
            <p:nvPr/>
          </p:nvSpPr>
          <p:spPr bwMode="gray">
            <a:xfrm>
              <a:off x="1098817" y="5199910"/>
              <a:ext cx="3674796" cy="522716"/>
            </a:xfrm>
            <a:prstGeom prst="rect">
              <a:avLst/>
            </a:prstGeom>
            <a:solidFill>
              <a:schemeClr val="bg1"/>
            </a:solidFill>
            <a:ln w="12700" algn="ctr">
              <a:solidFill>
                <a:srgbClr val="BBBCBC"/>
              </a:solidFill>
              <a:miter lim="800000"/>
              <a:headEnd/>
              <a:tailEnd/>
            </a:ln>
          </p:spPr>
          <p:txBody>
            <a:bodyPr wrap="square" lIns="30675" tIns="30675" rIns="30675" bIns="30675" rtlCol="0" anchor="ctr"/>
            <a:lstStyle/>
            <a:p>
              <a:pPr defTabSz="422041"/>
              <a:r>
                <a:rPr kumimoji="1" lang="ja-JP" altLang="en-US" sz="12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■</a:t>
              </a:r>
              <a:endParaRPr kumimoji="1"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2" name="正方形/長方形 21"/>
            <p:cNvSpPr/>
            <p:nvPr/>
          </p:nvSpPr>
          <p:spPr bwMode="gray">
            <a:xfrm>
              <a:off x="1098817" y="5793771"/>
              <a:ext cx="3674796" cy="504000"/>
            </a:xfrm>
            <a:prstGeom prst="rect">
              <a:avLst/>
            </a:prstGeom>
            <a:solidFill>
              <a:schemeClr val="bg1"/>
            </a:solidFill>
            <a:ln w="12700" algn="ctr">
              <a:solidFill>
                <a:srgbClr val="BBBCBC"/>
              </a:solidFill>
              <a:miter lim="800000"/>
              <a:headEnd/>
              <a:tailEnd/>
            </a:ln>
          </p:spPr>
          <p:txBody>
            <a:bodyPr wrap="square" lIns="30675" tIns="30675" rIns="30675" bIns="30675" rtlCol="0" anchor="ctr"/>
            <a:lstStyle/>
            <a:p>
              <a:pPr defTabSz="422041"/>
              <a:r>
                <a:rPr kumimoji="1" lang="ja-JP" altLang="en-US" sz="12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■</a:t>
              </a:r>
              <a:endParaRPr kumimoji="1"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72" name="正方形/長方形 71"/>
            <p:cNvSpPr/>
            <p:nvPr/>
          </p:nvSpPr>
          <p:spPr bwMode="gray">
            <a:xfrm>
              <a:off x="1098817" y="6365089"/>
              <a:ext cx="3674796" cy="504000"/>
            </a:xfrm>
            <a:prstGeom prst="rect">
              <a:avLst/>
            </a:prstGeom>
            <a:solidFill>
              <a:schemeClr val="bg1"/>
            </a:solidFill>
            <a:ln w="12700" algn="ctr">
              <a:solidFill>
                <a:srgbClr val="BBBCBC"/>
              </a:solidFill>
              <a:miter lim="800000"/>
              <a:headEnd/>
              <a:tailEnd/>
            </a:ln>
          </p:spPr>
          <p:txBody>
            <a:bodyPr wrap="square" lIns="30675" tIns="30675" rIns="30675" bIns="30675" rtlCol="0" anchor="ctr"/>
            <a:lstStyle/>
            <a:p>
              <a:pPr defTabSz="422041"/>
              <a:r>
                <a:rPr kumimoji="1" lang="ja-JP" altLang="en-US" sz="12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■</a:t>
              </a:r>
              <a:endParaRPr kumimoji="1"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C5761084-3C44-409F-8EAB-B0CE57B60BBA}"/>
              </a:ext>
            </a:extLst>
          </p:cNvPr>
          <p:cNvGrpSpPr/>
          <p:nvPr/>
        </p:nvGrpSpPr>
        <p:grpSpPr>
          <a:xfrm>
            <a:off x="728754" y="754393"/>
            <a:ext cx="3788492" cy="5349630"/>
            <a:chOff x="764932" y="1211736"/>
            <a:chExt cx="4025412" cy="5046354"/>
          </a:xfrm>
        </p:grpSpPr>
        <p:grpSp>
          <p:nvGrpSpPr>
            <p:cNvPr id="25" name="グループ化 24"/>
            <p:cNvGrpSpPr/>
            <p:nvPr/>
          </p:nvGrpSpPr>
          <p:grpSpPr>
            <a:xfrm>
              <a:off x="764932" y="1211736"/>
              <a:ext cx="4022481" cy="659405"/>
              <a:chOff x="415925" y="1126833"/>
              <a:chExt cx="4357688" cy="714357"/>
            </a:xfrm>
          </p:grpSpPr>
          <p:sp>
            <p:nvSpPr>
              <p:cNvPr id="35" name="正方形/長方形 34"/>
              <p:cNvSpPr/>
              <p:nvPr/>
            </p:nvSpPr>
            <p:spPr bwMode="gray">
              <a:xfrm>
                <a:off x="415925" y="1126833"/>
                <a:ext cx="4357688" cy="252000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 w="12700" algn="ctr">
                <a:solidFill>
                  <a:schemeClr val="bg1">
                    <a:lumMod val="50000"/>
                  </a:schemeClr>
                </a:solidFill>
                <a:miter lim="800000"/>
                <a:headEnd/>
                <a:tailEnd/>
              </a:ln>
            </p:spPr>
            <p:txBody>
              <a:bodyPr wrap="square" lIns="30675" tIns="30675" rIns="30675" bIns="30675" rtlCol="0" anchor="ctr"/>
              <a:lstStyle/>
              <a:p>
                <a:pPr algn="ctr" defTabSz="422041"/>
                <a:r>
                  <a:rPr kumimoji="1" lang="ja-JP" altLang="en-US" sz="1108" b="1">
                    <a:solidFill>
                      <a:prstClr val="white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テーマ</a:t>
                </a:r>
              </a:p>
            </p:txBody>
          </p:sp>
          <p:sp>
            <p:nvSpPr>
              <p:cNvPr id="36" name="正方形/長方形 35"/>
              <p:cNvSpPr/>
              <p:nvPr/>
            </p:nvSpPr>
            <p:spPr bwMode="gray">
              <a:xfrm>
                <a:off x="415925" y="1373190"/>
                <a:ext cx="4357688" cy="468000"/>
              </a:xfrm>
              <a:prstGeom prst="rect">
                <a:avLst/>
              </a:prstGeom>
              <a:solidFill>
                <a:schemeClr val="bg1"/>
              </a:solidFill>
              <a:ln w="12700" algn="ctr">
                <a:solidFill>
                  <a:srgbClr val="BBBCBC"/>
                </a:solidFill>
                <a:miter lim="800000"/>
                <a:headEnd/>
                <a:tailEnd/>
              </a:ln>
            </p:spPr>
            <p:txBody>
              <a:bodyPr wrap="square" lIns="30675" tIns="30675" rIns="30675" bIns="30675" rtlCol="0" anchor="ctr"/>
              <a:lstStyle/>
              <a:p>
                <a:pPr defTabSz="422041"/>
                <a:r>
                  <a:rPr kumimoji="1" lang="en-US" altLang="ja-JP" sz="1200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XXX</a:t>
                </a:r>
                <a:endParaRPr kumimoji="1" lang="ja-JP" altLang="en-US" sz="12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  <p:sp>
          <p:nvSpPr>
            <p:cNvPr id="26" name="正方形/長方形 25"/>
            <p:cNvSpPr/>
            <p:nvPr/>
          </p:nvSpPr>
          <p:spPr bwMode="gray">
            <a:xfrm>
              <a:off x="767863" y="4710077"/>
              <a:ext cx="4022481" cy="247634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2700" algn="ctr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wrap="square" lIns="30675" tIns="30675" rIns="30675" bIns="30675" rtlCol="0" anchor="ctr"/>
            <a:lstStyle/>
            <a:p>
              <a:pPr algn="ctr" defTabSz="422041"/>
              <a:r>
                <a:rPr kumimoji="1" lang="ja-JP" altLang="en-US" sz="1108" b="1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企画概要</a:t>
              </a:r>
              <a:endParaRPr kumimoji="1" lang="ja-JP" altLang="en-US" sz="1108" b="1">
                <a:solidFill>
                  <a:prstClr val="white"/>
                </a:solidFill>
                <a:highlight>
                  <a:srgbClr val="FFFF00"/>
                </a:highlight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7" name="正方形/長方形 26"/>
            <p:cNvSpPr/>
            <p:nvPr/>
          </p:nvSpPr>
          <p:spPr bwMode="gray">
            <a:xfrm>
              <a:off x="767862" y="4967650"/>
              <a:ext cx="4022482" cy="1290440"/>
            </a:xfrm>
            <a:prstGeom prst="rect">
              <a:avLst/>
            </a:prstGeom>
            <a:solidFill>
              <a:schemeClr val="bg1"/>
            </a:solidFill>
            <a:ln w="12700" algn="ctr">
              <a:solidFill>
                <a:srgbClr val="BBBCBC"/>
              </a:solidFill>
              <a:miter lim="800000"/>
              <a:headEnd/>
              <a:tailEnd/>
            </a:ln>
          </p:spPr>
          <p:txBody>
            <a:bodyPr wrap="square" lIns="30675" tIns="30675" rIns="30675" bIns="30675" rtlCol="0" anchor="ctr"/>
            <a:lstStyle/>
            <a:p>
              <a:pPr defTabSz="422041"/>
              <a:endParaRPr kumimoji="1"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defTabSz="422041"/>
              <a:r>
                <a:rPr kumimoji="1" lang="en-US" altLang="ja-JP" sz="12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XXX</a:t>
              </a:r>
            </a:p>
          </p:txBody>
        </p:sp>
        <p:grpSp>
          <p:nvGrpSpPr>
            <p:cNvPr id="28" name="グループ化 27"/>
            <p:cNvGrpSpPr/>
            <p:nvPr/>
          </p:nvGrpSpPr>
          <p:grpSpPr>
            <a:xfrm>
              <a:off x="767863" y="3280931"/>
              <a:ext cx="4022481" cy="1391516"/>
              <a:chOff x="5130800" y="4026357"/>
              <a:chExt cx="4357688" cy="1507470"/>
            </a:xfrm>
          </p:grpSpPr>
          <p:sp>
            <p:nvSpPr>
              <p:cNvPr id="33" name="正方形/長方形 32"/>
              <p:cNvSpPr/>
              <p:nvPr/>
            </p:nvSpPr>
            <p:spPr bwMode="gray">
              <a:xfrm>
                <a:off x="5130800" y="4026357"/>
                <a:ext cx="4357688" cy="252000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 w="12700" algn="ctr">
                <a:solidFill>
                  <a:schemeClr val="bg1">
                    <a:lumMod val="50000"/>
                  </a:schemeClr>
                </a:solidFill>
                <a:miter lim="800000"/>
                <a:headEnd/>
                <a:tailEnd/>
              </a:ln>
            </p:spPr>
            <p:txBody>
              <a:bodyPr wrap="square" lIns="30675" tIns="30675" rIns="30675" bIns="30675" rtlCol="0" anchor="ctr"/>
              <a:lstStyle/>
              <a:p>
                <a:pPr algn="ctr" defTabSz="422041"/>
                <a:r>
                  <a:rPr kumimoji="1" lang="en-US" altLang="ja-JP" sz="1108" b="1">
                    <a:solidFill>
                      <a:prstClr val="white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2025</a:t>
                </a:r>
                <a:r>
                  <a:rPr kumimoji="1" lang="ja-JP" altLang="en-US" sz="1108" b="1">
                    <a:solidFill>
                      <a:prstClr val="white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年に目指す姿</a:t>
                </a:r>
              </a:p>
            </p:txBody>
          </p:sp>
          <p:sp>
            <p:nvSpPr>
              <p:cNvPr id="34" name="正方形/長方形 33"/>
              <p:cNvSpPr/>
              <p:nvPr/>
            </p:nvSpPr>
            <p:spPr bwMode="gray">
              <a:xfrm>
                <a:off x="5130800" y="4279374"/>
                <a:ext cx="4357688" cy="1254453"/>
              </a:xfrm>
              <a:prstGeom prst="rect">
                <a:avLst/>
              </a:prstGeom>
              <a:solidFill>
                <a:schemeClr val="bg1"/>
              </a:solidFill>
              <a:ln w="12700" algn="ctr">
                <a:solidFill>
                  <a:srgbClr val="BBBCBC"/>
                </a:solidFill>
                <a:miter lim="800000"/>
                <a:headEnd/>
                <a:tailEnd/>
              </a:ln>
            </p:spPr>
            <p:txBody>
              <a:bodyPr wrap="square" lIns="30675" tIns="30675" rIns="30675" bIns="30675" rtlCol="0" anchor="ctr"/>
              <a:lstStyle/>
              <a:p>
                <a:pPr defTabSz="422041"/>
                <a:endParaRPr kumimoji="1" lang="en-US" altLang="ja-JP" sz="12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pPr defTabSz="422041"/>
                <a:r>
                  <a:rPr kumimoji="1" lang="en-US" altLang="ja-JP" sz="1200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XXX</a:t>
                </a:r>
                <a:endParaRPr kumimoji="1" lang="ja-JP" altLang="en-US" sz="12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  <p:grpSp>
          <p:nvGrpSpPr>
            <p:cNvPr id="29" name="グループ化 28"/>
            <p:cNvGrpSpPr/>
            <p:nvPr/>
          </p:nvGrpSpPr>
          <p:grpSpPr>
            <a:xfrm>
              <a:off x="764932" y="1954689"/>
              <a:ext cx="4022481" cy="1262931"/>
              <a:chOff x="415925" y="3796961"/>
              <a:chExt cx="4357688" cy="1368177"/>
            </a:xfrm>
          </p:grpSpPr>
          <p:sp>
            <p:nvSpPr>
              <p:cNvPr id="30" name="正方形/長方形 29"/>
              <p:cNvSpPr/>
              <p:nvPr/>
            </p:nvSpPr>
            <p:spPr bwMode="gray">
              <a:xfrm>
                <a:off x="415925" y="3796961"/>
                <a:ext cx="4357688" cy="252000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 w="12700" algn="ctr">
                <a:solidFill>
                  <a:schemeClr val="bg1">
                    <a:lumMod val="50000"/>
                  </a:schemeClr>
                </a:solidFill>
                <a:miter lim="800000"/>
                <a:headEnd/>
                <a:tailEnd/>
              </a:ln>
            </p:spPr>
            <p:txBody>
              <a:bodyPr wrap="square" lIns="30675" tIns="30675" rIns="30675" bIns="30675" rtlCol="0" anchor="ctr"/>
              <a:lstStyle/>
              <a:p>
                <a:pPr algn="ctr" defTabSz="422041"/>
                <a:r>
                  <a:rPr kumimoji="1" lang="ja-JP" altLang="en-US" sz="1108" b="1">
                    <a:solidFill>
                      <a:prstClr val="white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臨海副都心の課題</a:t>
                </a:r>
              </a:p>
            </p:txBody>
          </p:sp>
          <p:sp>
            <p:nvSpPr>
              <p:cNvPr id="31" name="正方形/長方形 30"/>
              <p:cNvSpPr/>
              <p:nvPr/>
            </p:nvSpPr>
            <p:spPr bwMode="gray">
              <a:xfrm>
                <a:off x="415925" y="4059054"/>
                <a:ext cx="4357688" cy="1106084"/>
              </a:xfrm>
              <a:prstGeom prst="rect">
                <a:avLst/>
              </a:prstGeom>
              <a:solidFill>
                <a:schemeClr val="bg1"/>
              </a:solidFill>
              <a:ln w="12700" algn="ctr">
                <a:solidFill>
                  <a:srgbClr val="BBBCBC"/>
                </a:solidFill>
                <a:miter lim="800000"/>
                <a:headEnd/>
                <a:tailEnd/>
              </a:ln>
            </p:spPr>
            <p:txBody>
              <a:bodyPr wrap="none" lIns="30675" tIns="30675" rIns="0" bIns="30675" rtlCol="0" anchor="ctr"/>
              <a:lstStyle/>
              <a:p>
                <a:pPr defTabSz="422041"/>
                <a:r>
                  <a:rPr kumimoji="1" lang="en-US" altLang="ja-JP" sz="1200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XXX</a:t>
                </a:r>
                <a:endParaRPr kumimoji="1" lang="ja-JP" altLang="en-US" sz="12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</p:grpSp>
      <p:sp>
        <p:nvSpPr>
          <p:cNvPr id="38" name="正方形/長方形 37"/>
          <p:cNvSpPr/>
          <p:nvPr/>
        </p:nvSpPr>
        <p:spPr bwMode="gray">
          <a:xfrm>
            <a:off x="5080008" y="2568210"/>
            <a:ext cx="4018557" cy="23302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algn="ctr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wrap="square" lIns="30675" tIns="30675" rIns="30675" bIns="30675" rtlCol="0" anchor="ctr"/>
          <a:lstStyle/>
          <a:p>
            <a:pPr algn="ctr" defTabSz="422041"/>
            <a:r>
              <a:rPr kumimoji="1" lang="ja-JP" altLang="en-US" sz="1108" b="1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予算計画（円）</a:t>
            </a:r>
          </a:p>
        </p:txBody>
      </p:sp>
      <p:sp>
        <p:nvSpPr>
          <p:cNvPr id="39" name="正方形/長方形 38"/>
          <p:cNvSpPr/>
          <p:nvPr/>
        </p:nvSpPr>
        <p:spPr bwMode="gray">
          <a:xfrm>
            <a:off x="5080008" y="2806632"/>
            <a:ext cx="4018557" cy="207795"/>
          </a:xfrm>
          <a:prstGeom prst="rect">
            <a:avLst/>
          </a:prstGeom>
          <a:solidFill>
            <a:schemeClr val="bg1"/>
          </a:solidFill>
          <a:ln w="12700" algn="ctr">
            <a:solidFill>
              <a:srgbClr val="BBBCBC"/>
            </a:solidFill>
            <a:miter lim="800000"/>
            <a:headEnd/>
            <a:tailEnd/>
          </a:ln>
        </p:spPr>
        <p:txBody>
          <a:bodyPr wrap="square" lIns="30675" tIns="30675" rIns="30675" bIns="30675" rtlCol="0" anchor="ctr"/>
          <a:lstStyle/>
          <a:p>
            <a:pPr algn="ctr" defTabSz="422041"/>
            <a:r>
              <a:rPr kumimoji="1"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XXX</a:t>
            </a:r>
            <a:r>
              <a:rPr kumimoji="1"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万円</a:t>
            </a:r>
          </a:p>
        </p:txBody>
      </p:sp>
      <p:sp>
        <p:nvSpPr>
          <p:cNvPr id="40" name="正方形/長方形 39"/>
          <p:cNvSpPr/>
          <p:nvPr/>
        </p:nvSpPr>
        <p:spPr bwMode="gray">
          <a:xfrm>
            <a:off x="5080008" y="764227"/>
            <a:ext cx="4018557" cy="23302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algn="ctr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wrap="square" lIns="30675" tIns="30675" rIns="30675" bIns="30675" rtlCol="0" anchor="ctr"/>
          <a:lstStyle/>
          <a:p>
            <a:pPr algn="ctr" defTabSz="422041"/>
            <a:r>
              <a:rPr kumimoji="1" lang="ja-JP" altLang="en-US" sz="1108" b="1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活用する先端技術</a:t>
            </a:r>
          </a:p>
        </p:txBody>
      </p:sp>
      <p:sp>
        <p:nvSpPr>
          <p:cNvPr id="41" name="正方形/長方形 40"/>
          <p:cNvSpPr/>
          <p:nvPr/>
        </p:nvSpPr>
        <p:spPr bwMode="gray">
          <a:xfrm>
            <a:off x="5080008" y="1000282"/>
            <a:ext cx="4018557" cy="615292"/>
          </a:xfrm>
          <a:prstGeom prst="rect">
            <a:avLst/>
          </a:prstGeom>
          <a:solidFill>
            <a:schemeClr val="bg1"/>
          </a:solidFill>
          <a:ln w="12700" algn="ctr">
            <a:solidFill>
              <a:srgbClr val="BBBCBC"/>
            </a:solidFill>
            <a:miter lim="800000"/>
            <a:headEnd/>
            <a:tailEnd/>
          </a:ln>
        </p:spPr>
        <p:txBody>
          <a:bodyPr wrap="square" lIns="30675" tIns="30675" rIns="30675" bIns="30675" rtlCol="0" anchor="ctr"/>
          <a:lstStyle/>
          <a:p>
            <a:pPr defTabSz="422041"/>
            <a:r>
              <a:rPr kumimoji="1"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XXX</a:t>
            </a:r>
            <a:endParaRPr kumimoji="1" lang="ja-JP" altLang="en-US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3" name="テキスト プレースホルダー 2"/>
          <p:cNvSpPr txBox="1">
            <a:spLocks/>
          </p:cNvSpPr>
          <p:nvPr/>
        </p:nvSpPr>
        <p:spPr>
          <a:xfrm>
            <a:off x="9105169" y="75106"/>
            <a:ext cx="716149" cy="30247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211021" indent="-211021" algn="l" defTabSz="844083" rtl="0" eaLnBrk="1" latinLnBrk="0" hangingPunct="1">
              <a:lnSpc>
                <a:spcPct val="90000"/>
              </a:lnSpc>
              <a:spcBef>
                <a:spcPts val="923"/>
              </a:spcBef>
              <a:buFont typeface="Arial" panose="020B0604020202020204" pitchFamily="34" charset="0"/>
              <a:buChar char="•"/>
              <a:defRPr kumimoji="1" sz="25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3062" indent="-211021" algn="l" defTabSz="844083" rtl="0" eaLnBrk="1" latinLnBrk="0" hangingPunct="1">
              <a:lnSpc>
                <a:spcPct val="90000"/>
              </a:lnSpc>
              <a:spcBef>
                <a:spcPts val="462"/>
              </a:spcBef>
              <a:buFont typeface="Arial" panose="020B0604020202020204" pitchFamily="34" charset="0"/>
              <a:buChar char="•"/>
              <a:defRPr kumimoji="1" sz="22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55103" indent="-211021" algn="l" defTabSz="844083" rtl="0" eaLnBrk="1" latinLnBrk="0" hangingPunct="1">
              <a:lnSpc>
                <a:spcPct val="90000"/>
              </a:lnSpc>
              <a:spcBef>
                <a:spcPts val="462"/>
              </a:spcBef>
              <a:buFont typeface="Arial" panose="020B0604020202020204" pitchFamily="34" charset="0"/>
              <a:buChar char="•"/>
              <a:defRPr kumimoji="1" sz="18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77145" indent="-211021" algn="l" defTabSz="844083" rtl="0" eaLnBrk="1" latinLnBrk="0" hangingPunct="1">
              <a:lnSpc>
                <a:spcPct val="90000"/>
              </a:lnSpc>
              <a:spcBef>
                <a:spcPts val="462"/>
              </a:spcBef>
              <a:buFont typeface="Arial" panose="020B0604020202020204" pitchFamily="34" charset="0"/>
              <a:buChar char="•"/>
              <a:defRPr kumimoji="1" sz="16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99186" indent="-211021" algn="l" defTabSz="844083" rtl="0" eaLnBrk="1" latinLnBrk="0" hangingPunct="1">
              <a:lnSpc>
                <a:spcPct val="90000"/>
              </a:lnSpc>
              <a:spcBef>
                <a:spcPts val="462"/>
              </a:spcBef>
              <a:buFont typeface="Arial" panose="020B0604020202020204" pitchFamily="34" charset="0"/>
              <a:buChar char="•"/>
              <a:defRPr kumimoji="1" sz="16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321227" indent="-211021" algn="l" defTabSz="844083" rtl="0" eaLnBrk="1" latinLnBrk="0" hangingPunct="1">
              <a:lnSpc>
                <a:spcPct val="90000"/>
              </a:lnSpc>
              <a:spcBef>
                <a:spcPts val="462"/>
              </a:spcBef>
              <a:buFont typeface="Arial" panose="020B0604020202020204" pitchFamily="34" charset="0"/>
              <a:buChar char="•"/>
              <a:defRPr kumimoji="1" sz="16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69" indent="-211021" algn="l" defTabSz="844083" rtl="0" eaLnBrk="1" latinLnBrk="0" hangingPunct="1">
              <a:lnSpc>
                <a:spcPct val="90000"/>
              </a:lnSpc>
              <a:spcBef>
                <a:spcPts val="462"/>
              </a:spcBef>
              <a:buFont typeface="Arial" panose="020B0604020202020204" pitchFamily="34" charset="0"/>
              <a:buChar char="•"/>
              <a:defRPr kumimoji="1" sz="16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65310" indent="-211021" algn="l" defTabSz="844083" rtl="0" eaLnBrk="1" latinLnBrk="0" hangingPunct="1">
              <a:lnSpc>
                <a:spcPct val="90000"/>
              </a:lnSpc>
              <a:spcBef>
                <a:spcPts val="462"/>
              </a:spcBef>
              <a:buFont typeface="Arial" panose="020B0604020202020204" pitchFamily="34" charset="0"/>
              <a:buChar char="•"/>
              <a:defRPr kumimoji="1" sz="16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87351" indent="-211021" algn="l" defTabSz="844083" rtl="0" eaLnBrk="1" latinLnBrk="0" hangingPunct="1">
              <a:lnSpc>
                <a:spcPct val="90000"/>
              </a:lnSpc>
              <a:spcBef>
                <a:spcPts val="462"/>
              </a:spcBef>
              <a:buFont typeface="Arial" panose="020B0604020202020204" pitchFamily="34" charset="0"/>
              <a:buChar char="•"/>
              <a:defRPr kumimoji="1" sz="16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様式</a:t>
            </a:r>
            <a:endParaRPr lang="ja-JP" altLang="en-US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4" name="正方形/長方形 73"/>
          <p:cNvSpPr/>
          <p:nvPr/>
        </p:nvSpPr>
        <p:spPr bwMode="gray">
          <a:xfrm>
            <a:off x="728754" y="6300505"/>
            <a:ext cx="4823171" cy="293124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square" lIns="33231" tIns="33231" rIns="33231" bIns="33231" rtlCol="0" anchor="ctr"/>
          <a:lstStyle/>
          <a:p>
            <a:pPr defTabSz="422041"/>
            <a:r>
              <a:rPr kumimoji="1" lang="en-US" altLang="ja-JP" sz="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上記のフレームの大きさは自由に変更してください。（記載項目の項目名変更や追加は不可）</a:t>
            </a:r>
          </a:p>
          <a:p>
            <a:pPr defTabSz="422041"/>
            <a:r>
              <a:rPr kumimoji="1" lang="en-US" altLang="ja-JP" sz="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フォントサイズは</a:t>
            </a:r>
            <a:r>
              <a:rPr kumimoji="1" lang="en-US" altLang="ja-JP" sz="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12pt</a:t>
            </a:r>
            <a:r>
              <a:rPr kumimoji="1" lang="ja-JP" altLang="en-US" sz="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以上でご記入ください（</a:t>
            </a:r>
            <a:r>
              <a:rPr kumimoji="1" lang="en-US" altLang="ja-JP" sz="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A4</a:t>
            </a:r>
            <a:r>
              <a:rPr kumimoji="1" lang="ja-JP" altLang="en-US" sz="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サイズ）</a:t>
            </a:r>
          </a:p>
        </p:txBody>
      </p:sp>
      <p:sp>
        <p:nvSpPr>
          <p:cNvPr id="3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37579" y="6614444"/>
            <a:ext cx="2228850" cy="200826"/>
          </a:xfrm>
        </p:spPr>
        <p:txBody>
          <a:bodyPr/>
          <a:lstStyle/>
          <a:p>
            <a:fld id="{9CD75BE4-2D44-45F7-9884-41125FA9A200}" type="slidenum">
              <a:rPr lang="ja-JP" altLang="en-US" smtClean="0"/>
              <a:pPr/>
              <a:t>1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27022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sz="2400" dirty="0">
                <a:solidFill>
                  <a:prstClr val="black"/>
                </a:solidFill>
              </a:rPr>
              <a:t>XXX</a:t>
            </a:r>
            <a:r>
              <a:rPr lang="ja-JP" altLang="en-US" sz="2400" dirty="0">
                <a:solidFill>
                  <a:prstClr val="black"/>
                </a:solidFill>
              </a:rPr>
              <a:t>による</a:t>
            </a:r>
            <a:r>
              <a:rPr lang="en-US" altLang="ja-JP" sz="2400" dirty="0">
                <a:solidFill>
                  <a:prstClr val="black"/>
                </a:solidFill>
              </a:rPr>
              <a:t>XXX</a:t>
            </a:r>
            <a:r>
              <a:rPr lang="ja-JP" altLang="en-US" sz="2400" dirty="0">
                <a:solidFill>
                  <a:prstClr val="black"/>
                </a:solidFill>
              </a:rPr>
              <a:t>の実証</a:t>
            </a:r>
            <a:r>
              <a:rPr lang="ja-JP" altLang="en-US" sz="2000" dirty="0"/>
              <a:t>（</a:t>
            </a:r>
            <a:r>
              <a:rPr lang="en-US" altLang="ja-JP" sz="2000" dirty="0"/>
              <a:t>XXXX</a:t>
            </a:r>
            <a:r>
              <a:rPr lang="ja-JP" altLang="en-US" sz="2000" dirty="0"/>
              <a:t>株式会社）</a:t>
            </a:r>
            <a:endParaRPr kumimoji="1" lang="ja-JP" altLang="en-US" sz="2000" dirty="0"/>
          </a:p>
        </p:txBody>
      </p:sp>
      <p:sp>
        <p:nvSpPr>
          <p:cNvPr id="10" name="タイトル 1"/>
          <p:cNvSpPr txBox="1">
            <a:spLocks/>
          </p:cNvSpPr>
          <p:nvPr/>
        </p:nvSpPr>
        <p:spPr>
          <a:xfrm>
            <a:off x="246128" y="771034"/>
            <a:ext cx="2445757" cy="409493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algn="ctr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wrap="square" lIns="30675" tIns="30675" rIns="30675" bIns="30675" rtlCol="0" anchor="ctr"/>
          <a:lstStyle>
            <a:defPPr>
              <a:defRPr lang="en-US"/>
            </a:defPPr>
            <a:lvl1pPr algn="ctr" defTabSz="422041">
              <a:defRPr kumimoji="1" sz="1108" b="1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lang="en-US" altLang="ja-JP" sz="1600" dirty="0"/>
              <a:t>2025</a:t>
            </a:r>
            <a:r>
              <a:rPr lang="ja-JP" altLang="en-US" sz="1600" dirty="0"/>
              <a:t>年に目指す姿</a:t>
            </a:r>
          </a:p>
        </p:txBody>
      </p:sp>
      <p:sp>
        <p:nvSpPr>
          <p:cNvPr id="17" name="タイトル 1"/>
          <p:cNvSpPr txBox="1">
            <a:spLocks/>
          </p:cNvSpPr>
          <p:nvPr/>
        </p:nvSpPr>
        <p:spPr>
          <a:xfrm>
            <a:off x="246127" y="1825270"/>
            <a:ext cx="2445757" cy="409493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algn="ctr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wrap="square" lIns="30675" tIns="30675" rIns="30675" bIns="30675" rtlCol="0" anchor="ctr"/>
          <a:lstStyle>
            <a:defPPr>
              <a:defRPr lang="en-US"/>
            </a:defPPr>
            <a:lvl1pPr algn="ctr" defTabSz="422041">
              <a:defRPr kumimoji="1" sz="1108" b="1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lang="en-US" altLang="ja-JP" sz="1600" dirty="0"/>
              <a:t>R5</a:t>
            </a:r>
            <a:r>
              <a:rPr lang="ja-JP" altLang="en-US" sz="1600" dirty="0"/>
              <a:t>実証イメージ</a:t>
            </a:r>
          </a:p>
        </p:txBody>
      </p:sp>
      <p:sp>
        <p:nvSpPr>
          <p:cNvPr id="8" name="正方形/長方形 7"/>
          <p:cNvSpPr/>
          <p:nvPr/>
        </p:nvSpPr>
        <p:spPr bwMode="gray">
          <a:xfrm>
            <a:off x="246127" y="1180527"/>
            <a:ext cx="9390242" cy="548951"/>
          </a:xfrm>
          <a:prstGeom prst="rect">
            <a:avLst/>
          </a:prstGeom>
          <a:solidFill>
            <a:schemeClr val="bg1"/>
          </a:solidFill>
          <a:ln w="12700" algn="ctr">
            <a:solidFill>
              <a:srgbClr val="BBBCBC"/>
            </a:solidFill>
            <a:miter lim="800000"/>
            <a:headEnd/>
            <a:tailEnd/>
          </a:ln>
        </p:spPr>
        <p:txBody>
          <a:bodyPr wrap="square" lIns="30675" tIns="30675" rIns="30675" bIns="30675" rtlCol="0" anchor="ctr"/>
          <a:lstStyle/>
          <a:p>
            <a:pPr marL="285750" indent="-285750" defTabSz="422041">
              <a:buFont typeface="Arial" panose="020B0604020202020204" pitchFamily="34" charset="0"/>
              <a:buChar char="•"/>
            </a:pPr>
            <a:r>
              <a:rPr kumimoji="1" lang="en-US" altLang="ja-JP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XXXXXXXX</a:t>
            </a:r>
            <a:endParaRPr kumimoji="1" lang="ja-JP" altLang="en-US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 bwMode="gray">
          <a:xfrm>
            <a:off x="246127" y="2218207"/>
            <a:ext cx="9390242" cy="4079826"/>
          </a:xfrm>
          <a:prstGeom prst="rect">
            <a:avLst/>
          </a:prstGeom>
          <a:solidFill>
            <a:schemeClr val="bg1"/>
          </a:solidFill>
          <a:ln w="12700" algn="ctr">
            <a:solidFill>
              <a:srgbClr val="BBBCBC"/>
            </a:solidFill>
            <a:miter lim="800000"/>
            <a:headEnd/>
            <a:tailEnd/>
          </a:ln>
        </p:spPr>
        <p:txBody>
          <a:bodyPr wrap="square" lIns="30675" tIns="30675" rIns="30675" bIns="30675" rtlCol="0" anchor="ctr"/>
          <a:lstStyle/>
          <a:p>
            <a:pPr defTabSz="422041"/>
            <a:endParaRPr kumimoji="1" lang="ja-JP" altLang="en-US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443657" y="2926493"/>
            <a:ext cx="4443702" cy="326094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lIns="91440" tIns="45720" rIns="91440" bIns="45720" rtlCol="0" anchor="ctr">
            <a:normAutofit fontScale="97500"/>
          </a:bodyPr>
          <a:lstStyle/>
          <a:p>
            <a:pPr algn="ctr" defTabSz="844083">
              <a:lnSpc>
                <a:spcPct val="90000"/>
              </a:lnSpc>
              <a:spcBef>
                <a:spcPct val="0"/>
              </a:spcBef>
            </a:pPr>
            <a:r>
              <a:rPr kumimoji="1"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実証イメージ画像</a:t>
            </a:r>
            <a:endParaRPr kumimoji="1"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  <a:cs typeface="+mj-cs"/>
            </a:endParaRPr>
          </a:p>
          <a:p>
            <a:pPr algn="ctr" defTabSz="844083">
              <a:lnSpc>
                <a:spcPct val="90000"/>
              </a:lnSpc>
              <a:spcBef>
                <a:spcPct val="0"/>
              </a:spcBef>
            </a:pPr>
            <a:r>
              <a:rPr kumimoji="1"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（レイアウト自由）</a:t>
            </a:r>
            <a:endParaRPr kumimoji="1" lang="ja-JP" altLang="en-US" sz="2000" dirty="0">
              <a:latin typeface="Meiryo UI" panose="020B0604030504040204" pitchFamily="50" charset="-128"/>
              <a:ea typeface="Meiryo UI" panose="020B0604030504040204" pitchFamily="50" charset="-128"/>
              <a:cs typeface="+mj-cs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4998147" y="2926492"/>
            <a:ext cx="4314730" cy="326094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lIns="91440" tIns="45720" rIns="91440" bIns="45720" rtlCol="0" anchor="ctr">
            <a:normAutofit fontScale="97500"/>
          </a:bodyPr>
          <a:lstStyle/>
          <a:p>
            <a:pPr algn="ctr" defTabSz="844083">
              <a:lnSpc>
                <a:spcPct val="90000"/>
              </a:lnSpc>
              <a:spcBef>
                <a:spcPct val="0"/>
              </a:spcBef>
            </a:pPr>
            <a:r>
              <a:rPr kumimoji="1"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実証イメージ画像　</a:t>
            </a:r>
            <a:endParaRPr kumimoji="1"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  <a:cs typeface="+mj-cs"/>
            </a:endParaRPr>
          </a:p>
          <a:p>
            <a:pPr algn="ctr" defTabSz="844083">
              <a:lnSpc>
                <a:spcPct val="90000"/>
              </a:lnSpc>
              <a:spcBef>
                <a:spcPct val="0"/>
              </a:spcBef>
            </a:pPr>
            <a:r>
              <a:rPr kumimoji="1"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（レイアウト自由）</a:t>
            </a:r>
            <a:endParaRPr kumimoji="1" lang="ja-JP" altLang="en-US" sz="2000" dirty="0">
              <a:latin typeface="Meiryo UI" panose="020B0604030504040204" pitchFamily="50" charset="-128"/>
              <a:ea typeface="Meiryo UI" panose="020B0604030504040204" pitchFamily="50" charset="-128"/>
              <a:cs typeface="+mj-cs"/>
            </a:endParaRPr>
          </a:p>
        </p:txBody>
      </p:sp>
      <p:sp>
        <p:nvSpPr>
          <p:cNvPr id="32" name="タイトル 1">
            <a:extLst>
              <a:ext uri="{FF2B5EF4-FFF2-40B4-BE49-F238E27FC236}">
                <a16:creationId xmlns:a16="http://schemas.microsoft.com/office/drawing/2014/main" id="{C38323F3-2DAF-B854-53C1-09E0B87929D3}"/>
              </a:ext>
            </a:extLst>
          </p:cNvPr>
          <p:cNvSpPr txBox="1">
            <a:spLocks/>
          </p:cNvSpPr>
          <p:nvPr/>
        </p:nvSpPr>
        <p:spPr>
          <a:xfrm>
            <a:off x="332868" y="2255751"/>
            <a:ext cx="8980009" cy="57777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84408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585" b="1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j-cs"/>
              </a:defRPr>
            </a:lvl1pPr>
          </a:lstStyle>
          <a:p>
            <a:pPr marL="0" marR="0" lvl="0" indent="0" algn="l" defTabSz="844083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600" b="0" dirty="0" smtClean="0">
                <a:solidFill>
                  <a:prstClr val="black"/>
                </a:solidFill>
                <a:cs typeface="+mn-cs"/>
              </a:rPr>
              <a:t>【</a:t>
            </a:r>
            <a:r>
              <a:rPr lang="ja-JP" altLang="en-US" sz="1600" b="0" dirty="0" smtClean="0">
                <a:solidFill>
                  <a:prstClr val="black"/>
                </a:solidFill>
                <a:cs typeface="+mn-cs"/>
              </a:rPr>
              <a:t>活用技術</a:t>
            </a:r>
            <a:r>
              <a:rPr lang="en-US" altLang="ja-JP" sz="1600" b="0" dirty="0">
                <a:solidFill>
                  <a:prstClr val="black"/>
                </a:solidFill>
                <a:cs typeface="+mn-cs"/>
              </a:rPr>
              <a:t>】</a:t>
            </a:r>
            <a:r>
              <a:rPr lang="ja-JP" altLang="en-US" sz="1600" b="0" dirty="0">
                <a:solidFill>
                  <a:prstClr val="black"/>
                </a:solidFill>
                <a:cs typeface="+mn-cs"/>
              </a:rPr>
              <a:t>　</a:t>
            </a:r>
            <a:r>
              <a:rPr lang="en-US" altLang="ja-JP" sz="1600" b="0" dirty="0" smtClean="0">
                <a:solidFill>
                  <a:prstClr val="black"/>
                </a:solidFill>
                <a:cs typeface="+mn-cs"/>
              </a:rPr>
              <a:t>XXX</a:t>
            </a:r>
            <a:endParaRPr lang="en-US" altLang="ja-JP" sz="1600" b="0" dirty="0">
              <a:solidFill>
                <a:prstClr val="black"/>
              </a:solidFill>
              <a:cs typeface="+mn-cs"/>
            </a:endParaRPr>
          </a:p>
          <a:p>
            <a:pPr marL="0" marR="0" lvl="0" indent="0" algn="l" defTabSz="844083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600" b="0" dirty="0" smtClean="0">
                <a:solidFill>
                  <a:prstClr val="black"/>
                </a:solidFill>
                <a:cs typeface="+mn-cs"/>
              </a:rPr>
              <a:t>【</a:t>
            </a:r>
            <a:r>
              <a:rPr lang="ja-JP" altLang="en-US" sz="1600" b="0" dirty="0">
                <a:solidFill>
                  <a:prstClr val="black"/>
                </a:solidFill>
                <a:cs typeface="+mn-cs"/>
              </a:rPr>
              <a:t>実施</a:t>
            </a:r>
            <a:r>
              <a:rPr lang="ja-JP" altLang="en-US" sz="1600" b="0" dirty="0" smtClean="0">
                <a:solidFill>
                  <a:prstClr val="black"/>
                </a:solidFill>
                <a:cs typeface="+mn-cs"/>
              </a:rPr>
              <a:t>場所</a:t>
            </a:r>
            <a:r>
              <a:rPr lang="en-US" altLang="ja-JP" sz="1600" b="0" dirty="0">
                <a:solidFill>
                  <a:prstClr val="black"/>
                </a:solidFill>
                <a:cs typeface="+mn-cs"/>
              </a:rPr>
              <a:t>】</a:t>
            </a:r>
            <a:r>
              <a:rPr lang="ja-JP" altLang="en-US" sz="1600" b="0" dirty="0">
                <a:solidFill>
                  <a:prstClr val="black"/>
                </a:solidFill>
                <a:cs typeface="+mn-cs"/>
              </a:rPr>
              <a:t>　</a:t>
            </a:r>
            <a:r>
              <a:rPr lang="en-US" altLang="ja-JP" sz="1600" b="0" dirty="0" smtClean="0">
                <a:solidFill>
                  <a:prstClr val="black"/>
                </a:solidFill>
                <a:cs typeface="+mn-cs"/>
              </a:rPr>
              <a:t>XXX</a:t>
            </a:r>
            <a:r>
              <a:rPr lang="ja-JP" altLang="en-US" sz="1600" b="0" dirty="0" smtClean="0">
                <a:solidFill>
                  <a:prstClr val="black"/>
                </a:solidFill>
                <a:cs typeface="+mn-cs"/>
              </a:rPr>
              <a:t>エリア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　</a:t>
            </a:r>
            <a:endParaRPr kumimoji="1" lang="en-US" altLang="ja-JP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j-cs"/>
            </a:endParaRPr>
          </a:p>
        </p:txBody>
      </p:sp>
      <p:sp>
        <p:nvSpPr>
          <p:cNvPr id="13" name="テキスト プレースホルダー 2"/>
          <p:cNvSpPr txBox="1">
            <a:spLocks/>
          </p:cNvSpPr>
          <p:nvPr/>
        </p:nvSpPr>
        <p:spPr>
          <a:xfrm>
            <a:off x="9105169" y="75106"/>
            <a:ext cx="716149" cy="30247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211021" indent="-211021" algn="l" defTabSz="844083" rtl="0" eaLnBrk="1" latinLnBrk="0" hangingPunct="1">
              <a:lnSpc>
                <a:spcPct val="90000"/>
              </a:lnSpc>
              <a:spcBef>
                <a:spcPts val="923"/>
              </a:spcBef>
              <a:buFont typeface="Arial" panose="020B0604020202020204" pitchFamily="34" charset="0"/>
              <a:buChar char="•"/>
              <a:defRPr kumimoji="1" sz="25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3062" indent="-211021" algn="l" defTabSz="844083" rtl="0" eaLnBrk="1" latinLnBrk="0" hangingPunct="1">
              <a:lnSpc>
                <a:spcPct val="90000"/>
              </a:lnSpc>
              <a:spcBef>
                <a:spcPts val="462"/>
              </a:spcBef>
              <a:buFont typeface="Arial" panose="020B0604020202020204" pitchFamily="34" charset="0"/>
              <a:buChar char="•"/>
              <a:defRPr kumimoji="1" sz="22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55103" indent="-211021" algn="l" defTabSz="844083" rtl="0" eaLnBrk="1" latinLnBrk="0" hangingPunct="1">
              <a:lnSpc>
                <a:spcPct val="90000"/>
              </a:lnSpc>
              <a:spcBef>
                <a:spcPts val="462"/>
              </a:spcBef>
              <a:buFont typeface="Arial" panose="020B0604020202020204" pitchFamily="34" charset="0"/>
              <a:buChar char="•"/>
              <a:defRPr kumimoji="1" sz="18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77145" indent="-211021" algn="l" defTabSz="844083" rtl="0" eaLnBrk="1" latinLnBrk="0" hangingPunct="1">
              <a:lnSpc>
                <a:spcPct val="90000"/>
              </a:lnSpc>
              <a:spcBef>
                <a:spcPts val="462"/>
              </a:spcBef>
              <a:buFont typeface="Arial" panose="020B0604020202020204" pitchFamily="34" charset="0"/>
              <a:buChar char="•"/>
              <a:defRPr kumimoji="1" sz="16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99186" indent="-211021" algn="l" defTabSz="844083" rtl="0" eaLnBrk="1" latinLnBrk="0" hangingPunct="1">
              <a:lnSpc>
                <a:spcPct val="90000"/>
              </a:lnSpc>
              <a:spcBef>
                <a:spcPts val="462"/>
              </a:spcBef>
              <a:buFont typeface="Arial" panose="020B0604020202020204" pitchFamily="34" charset="0"/>
              <a:buChar char="•"/>
              <a:defRPr kumimoji="1" sz="16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321227" indent="-211021" algn="l" defTabSz="844083" rtl="0" eaLnBrk="1" latinLnBrk="0" hangingPunct="1">
              <a:lnSpc>
                <a:spcPct val="90000"/>
              </a:lnSpc>
              <a:spcBef>
                <a:spcPts val="462"/>
              </a:spcBef>
              <a:buFont typeface="Arial" panose="020B0604020202020204" pitchFamily="34" charset="0"/>
              <a:buChar char="•"/>
              <a:defRPr kumimoji="1" sz="16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69" indent="-211021" algn="l" defTabSz="844083" rtl="0" eaLnBrk="1" latinLnBrk="0" hangingPunct="1">
              <a:lnSpc>
                <a:spcPct val="90000"/>
              </a:lnSpc>
              <a:spcBef>
                <a:spcPts val="462"/>
              </a:spcBef>
              <a:buFont typeface="Arial" panose="020B0604020202020204" pitchFamily="34" charset="0"/>
              <a:buChar char="•"/>
              <a:defRPr kumimoji="1" sz="16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65310" indent="-211021" algn="l" defTabSz="844083" rtl="0" eaLnBrk="1" latinLnBrk="0" hangingPunct="1">
              <a:lnSpc>
                <a:spcPct val="90000"/>
              </a:lnSpc>
              <a:spcBef>
                <a:spcPts val="462"/>
              </a:spcBef>
              <a:buFont typeface="Arial" panose="020B0604020202020204" pitchFamily="34" charset="0"/>
              <a:buChar char="•"/>
              <a:defRPr kumimoji="1" sz="16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87351" indent="-211021" algn="l" defTabSz="844083" rtl="0" eaLnBrk="1" latinLnBrk="0" hangingPunct="1">
              <a:lnSpc>
                <a:spcPct val="90000"/>
              </a:lnSpc>
              <a:spcBef>
                <a:spcPts val="462"/>
              </a:spcBef>
              <a:buFont typeface="Arial" panose="020B0604020202020204" pitchFamily="34" charset="0"/>
              <a:buChar char="•"/>
              <a:defRPr kumimoji="1" sz="16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様式</a:t>
            </a:r>
            <a:endParaRPr lang="ja-JP" altLang="en-US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37579" y="6614444"/>
            <a:ext cx="2228850" cy="200826"/>
          </a:xfrm>
        </p:spPr>
        <p:txBody>
          <a:bodyPr/>
          <a:lstStyle/>
          <a:p>
            <a:fld id="{9CD75BE4-2D44-45F7-9884-41125FA9A200}" type="slidenum">
              <a:rPr lang="ja-JP" altLang="en-US" smtClean="0"/>
              <a:pPr/>
              <a:t>2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416142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sz="2400" dirty="0">
                <a:solidFill>
                  <a:prstClr val="black"/>
                </a:solidFill>
              </a:rPr>
              <a:t>XXX</a:t>
            </a:r>
            <a:r>
              <a:rPr lang="ja-JP" altLang="en-US" sz="2400" dirty="0">
                <a:solidFill>
                  <a:prstClr val="black"/>
                </a:solidFill>
              </a:rPr>
              <a:t>による</a:t>
            </a:r>
            <a:r>
              <a:rPr lang="en-US" altLang="ja-JP" sz="2400" dirty="0">
                <a:solidFill>
                  <a:prstClr val="black"/>
                </a:solidFill>
              </a:rPr>
              <a:t>XXX</a:t>
            </a:r>
            <a:r>
              <a:rPr lang="ja-JP" altLang="en-US" sz="2400" dirty="0">
                <a:solidFill>
                  <a:prstClr val="black"/>
                </a:solidFill>
              </a:rPr>
              <a:t>の実証</a:t>
            </a:r>
            <a:r>
              <a:rPr lang="ja-JP" altLang="en-US" sz="2000" dirty="0"/>
              <a:t>（</a:t>
            </a:r>
            <a:r>
              <a:rPr lang="en-US" altLang="ja-JP" sz="2000" dirty="0"/>
              <a:t>XXXX</a:t>
            </a:r>
            <a:r>
              <a:rPr lang="ja-JP" altLang="en-US" sz="2000" dirty="0"/>
              <a:t>株式会社）</a:t>
            </a:r>
            <a:endParaRPr kumimoji="1" lang="ja-JP" altLang="en-US" sz="2000" dirty="0"/>
          </a:p>
        </p:txBody>
      </p:sp>
      <p:graphicFrame>
        <p:nvGraphicFramePr>
          <p:cNvPr id="14" name="表 5">
            <a:extLst>
              <a:ext uri="{FF2B5EF4-FFF2-40B4-BE49-F238E27FC236}">
                <a16:creationId xmlns:a16="http://schemas.microsoft.com/office/drawing/2014/main" id="{5A0D9667-06FA-498A-8C2A-9D8F0747D3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6080015"/>
              </p:ext>
            </p:extLst>
          </p:nvPr>
        </p:nvGraphicFramePr>
        <p:xfrm>
          <a:off x="322372" y="807016"/>
          <a:ext cx="9195007" cy="53880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7308">
                  <a:extLst>
                    <a:ext uri="{9D8B030D-6E8A-4147-A177-3AD203B41FA5}">
                      <a16:colId xmlns:a16="http://schemas.microsoft.com/office/drawing/2014/main" val="1275361027"/>
                    </a:ext>
                  </a:extLst>
                </a:gridCol>
                <a:gridCol w="4388140">
                  <a:extLst>
                    <a:ext uri="{9D8B030D-6E8A-4147-A177-3AD203B41FA5}">
                      <a16:colId xmlns:a16="http://schemas.microsoft.com/office/drawing/2014/main" val="1611403092"/>
                    </a:ext>
                  </a:extLst>
                </a:gridCol>
                <a:gridCol w="4099559">
                  <a:extLst>
                    <a:ext uri="{9D8B030D-6E8A-4147-A177-3AD203B41FA5}">
                      <a16:colId xmlns:a16="http://schemas.microsoft.com/office/drawing/2014/main" val="125597027"/>
                    </a:ext>
                  </a:extLst>
                </a:gridCol>
              </a:tblGrid>
              <a:tr h="41446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No</a:t>
                      </a:r>
                      <a:endParaRPr kumimoji="1" lang="ja-JP" altLang="en-US" sz="14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内容</a:t>
                      </a:r>
                      <a:endParaRPr kumimoji="1" lang="ja-JP" altLang="en-US" sz="14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費用</a:t>
                      </a:r>
                      <a:endParaRPr kumimoji="1" lang="ja-JP" altLang="en-US" sz="14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2846442"/>
                  </a:ext>
                </a:extLst>
              </a:tr>
              <a:tr h="41446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XXX</a:t>
                      </a:r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費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￥</a:t>
                      </a:r>
                      <a:r>
                        <a:rPr kumimoji="1" lang="en-US" altLang="ja-JP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XXX,XXX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4480857"/>
                  </a:ext>
                </a:extLst>
              </a:tr>
              <a:tr h="41446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XXX</a:t>
                      </a:r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費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￥</a:t>
                      </a:r>
                      <a:r>
                        <a:rPr kumimoji="1" lang="en-US" altLang="ja-JP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XXX,XXX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5867329"/>
                  </a:ext>
                </a:extLst>
              </a:tr>
              <a:tr h="41446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XXX</a:t>
                      </a:r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費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￥</a:t>
                      </a:r>
                      <a:r>
                        <a:rPr kumimoji="1" lang="en-US" altLang="ja-JP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XXX,XXX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8325538"/>
                  </a:ext>
                </a:extLst>
              </a:tr>
              <a:tr h="41446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XXX</a:t>
                      </a:r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費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￥</a:t>
                      </a:r>
                      <a:r>
                        <a:rPr kumimoji="1" lang="en-US" altLang="ja-JP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XXX,XXX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2220336"/>
                  </a:ext>
                </a:extLst>
              </a:tr>
              <a:tr h="41446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XXX</a:t>
                      </a:r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費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￥</a:t>
                      </a:r>
                      <a:r>
                        <a:rPr kumimoji="1" lang="en-US" altLang="ja-JP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XXX,XXX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7122096"/>
                  </a:ext>
                </a:extLst>
              </a:tr>
              <a:tr h="414465"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7807952"/>
                  </a:ext>
                </a:extLst>
              </a:tr>
              <a:tr h="414465"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7784820"/>
                  </a:ext>
                </a:extLst>
              </a:tr>
              <a:tr h="414465"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0599219"/>
                  </a:ext>
                </a:extLst>
              </a:tr>
              <a:tr h="414465"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1010337"/>
                  </a:ext>
                </a:extLst>
              </a:tr>
              <a:tr h="414465"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6912979"/>
                  </a:ext>
                </a:extLst>
              </a:tr>
              <a:tr h="414465"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0312341"/>
                  </a:ext>
                </a:extLst>
              </a:tr>
              <a:tr h="414465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総額</a:t>
                      </a:r>
                      <a:endParaRPr kumimoji="1" lang="ja-JP" altLang="en-US" sz="1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6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　　　　　　　　￥</a:t>
                      </a:r>
                      <a:r>
                        <a:rPr kumimoji="1" lang="en-US" altLang="ja-JP" sz="16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XXX,XXX</a:t>
                      </a:r>
                      <a:endParaRPr kumimoji="1" lang="ja-JP" altLang="en-US" sz="1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0829183"/>
                  </a:ext>
                </a:extLst>
              </a:tr>
            </a:tbl>
          </a:graphicData>
        </a:graphic>
      </p:graphicFrame>
      <p:sp>
        <p:nvSpPr>
          <p:cNvPr id="15" name="テキスト プレースホルダー 2"/>
          <p:cNvSpPr txBox="1">
            <a:spLocks/>
          </p:cNvSpPr>
          <p:nvPr/>
        </p:nvSpPr>
        <p:spPr>
          <a:xfrm>
            <a:off x="9105169" y="75106"/>
            <a:ext cx="716149" cy="30247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211021" indent="-211021" algn="l" defTabSz="844083" rtl="0" eaLnBrk="1" latinLnBrk="0" hangingPunct="1">
              <a:lnSpc>
                <a:spcPct val="90000"/>
              </a:lnSpc>
              <a:spcBef>
                <a:spcPts val="923"/>
              </a:spcBef>
              <a:buFont typeface="Arial" panose="020B0604020202020204" pitchFamily="34" charset="0"/>
              <a:buChar char="•"/>
              <a:defRPr kumimoji="1" sz="25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3062" indent="-211021" algn="l" defTabSz="844083" rtl="0" eaLnBrk="1" latinLnBrk="0" hangingPunct="1">
              <a:lnSpc>
                <a:spcPct val="90000"/>
              </a:lnSpc>
              <a:spcBef>
                <a:spcPts val="462"/>
              </a:spcBef>
              <a:buFont typeface="Arial" panose="020B0604020202020204" pitchFamily="34" charset="0"/>
              <a:buChar char="•"/>
              <a:defRPr kumimoji="1" sz="22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55103" indent="-211021" algn="l" defTabSz="844083" rtl="0" eaLnBrk="1" latinLnBrk="0" hangingPunct="1">
              <a:lnSpc>
                <a:spcPct val="90000"/>
              </a:lnSpc>
              <a:spcBef>
                <a:spcPts val="462"/>
              </a:spcBef>
              <a:buFont typeface="Arial" panose="020B0604020202020204" pitchFamily="34" charset="0"/>
              <a:buChar char="•"/>
              <a:defRPr kumimoji="1" sz="18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77145" indent="-211021" algn="l" defTabSz="844083" rtl="0" eaLnBrk="1" latinLnBrk="0" hangingPunct="1">
              <a:lnSpc>
                <a:spcPct val="90000"/>
              </a:lnSpc>
              <a:spcBef>
                <a:spcPts val="462"/>
              </a:spcBef>
              <a:buFont typeface="Arial" panose="020B0604020202020204" pitchFamily="34" charset="0"/>
              <a:buChar char="•"/>
              <a:defRPr kumimoji="1" sz="16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99186" indent="-211021" algn="l" defTabSz="844083" rtl="0" eaLnBrk="1" latinLnBrk="0" hangingPunct="1">
              <a:lnSpc>
                <a:spcPct val="90000"/>
              </a:lnSpc>
              <a:spcBef>
                <a:spcPts val="462"/>
              </a:spcBef>
              <a:buFont typeface="Arial" panose="020B0604020202020204" pitchFamily="34" charset="0"/>
              <a:buChar char="•"/>
              <a:defRPr kumimoji="1" sz="16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321227" indent="-211021" algn="l" defTabSz="844083" rtl="0" eaLnBrk="1" latinLnBrk="0" hangingPunct="1">
              <a:lnSpc>
                <a:spcPct val="90000"/>
              </a:lnSpc>
              <a:spcBef>
                <a:spcPts val="462"/>
              </a:spcBef>
              <a:buFont typeface="Arial" panose="020B0604020202020204" pitchFamily="34" charset="0"/>
              <a:buChar char="•"/>
              <a:defRPr kumimoji="1" sz="16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69" indent="-211021" algn="l" defTabSz="844083" rtl="0" eaLnBrk="1" latinLnBrk="0" hangingPunct="1">
              <a:lnSpc>
                <a:spcPct val="90000"/>
              </a:lnSpc>
              <a:spcBef>
                <a:spcPts val="462"/>
              </a:spcBef>
              <a:buFont typeface="Arial" panose="020B0604020202020204" pitchFamily="34" charset="0"/>
              <a:buChar char="•"/>
              <a:defRPr kumimoji="1" sz="16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65310" indent="-211021" algn="l" defTabSz="844083" rtl="0" eaLnBrk="1" latinLnBrk="0" hangingPunct="1">
              <a:lnSpc>
                <a:spcPct val="90000"/>
              </a:lnSpc>
              <a:spcBef>
                <a:spcPts val="462"/>
              </a:spcBef>
              <a:buFont typeface="Arial" panose="020B0604020202020204" pitchFamily="34" charset="0"/>
              <a:buChar char="•"/>
              <a:defRPr kumimoji="1" sz="16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87351" indent="-211021" algn="l" defTabSz="844083" rtl="0" eaLnBrk="1" latinLnBrk="0" hangingPunct="1">
              <a:lnSpc>
                <a:spcPct val="90000"/>
              </a:lnSpc>
              <a:spcBef>
                <a:spcPts val="462"/>
              </a:spcBef>
              <a:buFont typeface="Arial" panose="020B0604020202020204" pitchFamily="34" charset="0"/>
              <a:buChar char="•"/>
              <a:defRPr kumimoji="1" sz="16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様式</a:t>
            </a:r>
            <a:endParaRPr lang="ja-JP" altLang="en-US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 bwMode="gray">
          <a:xfrm>
            <a:off x="332868" y="6298033"/>
            <a:ext cx="4823171" cy="293124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square" lIns="33231" tIns="33231" rIns="33231" bIns="33231" rtlCol="0" anchor="ctr"/>
          <a:lstStyle/>
          <a:p>
            <a:pPr defTabSz="422041"/>
            <a:r>
              <a:rPr kumimoji="1" lang="en-US" altLang="ja-JP" sz="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上記のフレームの大きさは自由に変更してください。（記載項目の項目名変更や追加は不可）</a:t>
            </a:r>
          </a:p>
          <a:p>
            <a:pPr defTabSz="422041"/>
            <a:r>
              <a:rPr kumimoji="1" lang="en-US" altLang="ja-JP" sz="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フォントサイズは</a:t>
            </a:r>
            <a:r>
              <a:rPr kumimoji="1" lang="en-US" altLang="ja-JP" sz="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12pt</a:t>
            </a:r>
            <a:r>
              <a:rPr kumimoji="1" lang="ja-JP" altLang="en-US" sz="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以上でご記入ください（</a:t>
            </a:r>
            <a:r>
              <a:rPr kumimoji="1" lang="en-US" altLang="ja-JP" sz="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A4</a:t>
            </a:r>
            <a:r>
              <a:rPr kumimoji="1" lang="ja-JP" altLang="en-US" sz="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サイズ）</a:t>
            </a:r>
          </a:p>
        </p:txBody>
      </p:sp>
      <p:sp>
        <p:nvSpPr>
          <p:cNvPr id="6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37579" y="6614444"/>
            <a:ext cx="2228850" cy="200826"/>
          </a:xfrm>
        </p:spPr>
        <p:txBody>
          <a:bodyPr/>
          <a:lstStyle/>
          <a:p>
            <a:fld id="{9CD75BE4-2D44-45F7-9884-41125FA9A200}" type="slidenum">
              <a:rPr lang="ja-JP" altLang="en-US" smtClean="0"/>
              <a:pPr/>
              <a:t>3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657908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8095C249E6C10A46B633298F750FE7C7" ma:contentTypeVersion="9" ma:contentTypeDescription="新しいドキュメントを作成します。" ma:contentTypeScope="" ma:versionID="f0367a36de622c0e568a0c29b4b07673">
  <xsd:schema xmlns:xsd="http://www.w3.org/2001/XMLSchema" xmlns:xs="http://www.w3.org/2001/XMLSchema" xmlns:p="http://schemas.microsoft.com/office/2006/metadata/properties" xmlns:ns2="d6391fb3-bae1-4a07-94a2-b90f32d14c98" xmlns:ns3="15dd25dd-7edf-44cd-bccf-aee43e23ce25" targetNamespace="http://schemas.microsoft.com/office/2006/metadata/properties" ma:root="true" ma:fieldsID="be750701990fd33ff5f6851f6d17938c" ns2:_="" ns3:_="">
    <xsd:import namespace="d6391fb3-bae1-4a07-94a2-b90f32d14c98"/>
    <xsd:import namespace="15dd25dd-7edf-44cd-bccf-aee43e23ce2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391fb3-bae1-4a07-94a2-b90f32d14c9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dd25dd-7edf-44cd-bccf-aee43e23ce25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94312D7-EC03-44D8-8CAE-3906140E76EF}"/>
</file>

<file path=customXml/itemProps2.xml><?xml version="1.0" encoding="utf-8"?>
<ds:datastoreItem xmlns:ds="http://schemas.openxmlformats.org/officeDocument/2006/customXml" ds:itemID="{1690DF7E-CD4A-4576-9152-3DD5B9DAA0EA}"/>
</file>

<file path=customXml/itemProps3.xml><?xml version="1.0" encoding="utf-8"?>
<ds:datastoreItem xmlns:ds="http://schemas.openxmlformats.org/officeDocument/2006/customXml" ds:itemID="{37F5699D-C910-4E34-81AD-047877808197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742</TotalTime>
  <Words>240</Words>
  <Application>Microsoft Office PowerPoint</Application>
  <PresentationFormat>A4 210 x 297 mm</PresentationFormat>
  <Paragraphs>66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2" baseType="lpstr">
      <vt:lpstr>Meiryo UI</vt:lpstr>
      <vt:lpstr>メイリオ</vt:lpstr>
      <vt:lpstr>游ゴシック</vt:lpstr>
      <vt:lpstr>游ゴシック Light</vt:lpstr>
      <vt:lpstr>Arial</vt:lpstr>
      <vt:lpstr>Calibri</vt:lpstr>
      <vt:lpstr>Calibri Light</vt:lpstr>
      <vt:lpstr>Wingdings</vt:lpstr>
      <vt:lpstr>1_Office Theme</vt:lpstr>
      <vt:lpstr>XXXによるXXXの実証（XXXX株式会社）</vt:lpstr>
      <vt:lpstr>XXXによるXXXの実証（XXXX株式会社）</vt:lpstr>
      <vt:lpstr>XXXによるXXXの実証（XXXX株式会社）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石川 伸博</dc:creator>
  <cp:lastModifiedBy>礒田　直弥</cp:lastModifiedBy>
  <cp:revision>15</cp:revision>
  <dcterms:created xsi:type="dcterms:W3CDTF">2022-03-09T06:05:59Z</dcterms:created>
  <dcterms:modified xsi:type="dcterms:W3CDTF">2023-01-10T05:22:21Z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0x0101008095C249E6C10A46B633298F750FE7C7</vt:lpwstr>
  </property>
</Properties>
</file>