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2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C8E63-44EA-483A-A063-9CC9E8E6F822}" v="77" dt="2022-03-25T05:23:42.089"/>
    <p1510:client id="{19E9B232-3B46-4A23-A8FD-D9B062FD2F1F}" v="63" dt="2022-03-25T02:44:52.395"/>
    <p1510:client id="{F76BEFB2-E6AA-45EC-B57A-E5E0A4B20604}" v="3" dt="2022-03-24T12:52:55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9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420B-214C-4DC9-A185-6FB3D9D79CA0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547A8-FBC2-41E6-9707-958D7D03B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7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9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72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9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7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1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92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6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93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9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0319-9179-40D9-87AD-90135AE872CA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5231-B803-424C-9893-E86DF467E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4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 hidden="1"/>
          <p:cNvSpPr/>
          <p:nvPr>
            <p:custDataLst>
              <p:tags r:id="rId1"/>
            </p:custDataLst>
          </p:nvPr>
        </p:nvSpPr>
        <p:spPr bwMode="gray">
          <a:xfrm>
            <a:off x="732692" y="507248"/>
            <a:ext cx="135266" cy="1352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 defTabSz="422041"/>
            <a:endParaRPr kumimoji="1" lang="ja-JP" altLang="en-US" sz="1704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4294967295"/>
          </p:nvPr>
        </p:nvSpPr>
        <p:spPr>
          <a:xfrm>
            <a:off x="765922" y="112767"/>
            <a:ext cx="7849927" cy="671330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2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テーマ：</a:t>
            </a:r>
            <a:r>
              <a:rPr lang="en-US" altLang="ja-JP" sz="2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XXXXXXXXXXXX</a:t>
            </a:r>
            <a:endParaRPr lang="ja-JP" altLang="en-US" sz="2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団体名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XXXXXXX)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5120056" y="5269318"/>
            <a:ext cx="4020021" cy="1115676"/>
            <a:chOff x="5130799" y="5590106"/>
            <a:chExt cx="4359276" cy="1206550"/>
          </a:xfrm>
        </p:grpSpPr>
        <p:sp>
          <p:nvSpPr>
            <p:cNvPr id="51" name="正方形/長方形 50"/>
            <p:cNvSpPr/>
            <p:nvPr/>
          </p:nvSpPr>
          <p:spPr bwMode="gray">
            <a:xfrm>
              <a:off x="5130799" y="5590106"/>
              <a:ext cx="4357688" cy="25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想定</a:t>
              </a:r>
              <a:r>
                <a:rPr kumimoji="1" lang="en-US" altLang="ja-JP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KPI</a:t>
              </a:r>
              <a:endPara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gray">
            <a:xfrm>
              <a:off x="5132387" y="5842105"/>
              <a:ext cx="4357688" cy="95455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marL="146094" indent="-146094" defTabSz="422041">
                <a:buFont typeface="Wingdings" panose="05000000000000000000" pitchFamily="2" charset="2"/>
                <a:buChar char="n"/>
              </a:pPr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 bwMode="gray">
          <a:xfrm>
            <a:off x="5120056" y="1934051"/>
            <a:ext cx="4018557" cy="22209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企画参加者・役割</a:t>
            </a:r>
          </a:p>
        </p:txBody>
      </p:sp>
      <p:sp>
        <p:nvSpPr>
          <p:cNvPr id="55" name="正方形/長方形 54"/>
          <p:cNvSpPr/>
          <p:nvPr/>
        </p:nvSpPr>
        <p:spPr bwMode="gray">
          <a:xfrm>
            <a:off x="5120056" y="2167070"/>
            <a:ext cx="4018557" cy="623003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defTabSz="422041"/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5118590" y="3326544"/>
            <a:ext cx="4018557" cy="1897019"/>
            <a:chOff x="415925" y="4839219"/>
            <a:chExt cx="4357688" cy="2051533"/>
          </a:xfrm>
        </p:grpSpPr>
        <p:sp>
          <p:nvSpPr>
            <p:cNvPr id="57" name="正方形/長方形 56"/>
            <p:cNvSpPr/>
            <p:nvPr/>
          </p:nvSpPr>
          <p:spPr bwMode="gray">
            <a:xfrm>
              <a:off x="415925" y="4839219"/>
              <a:ext cx="4357688" cy="252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か年計画</a:t>
              </a:r>
            </a:p>
          </p:txBody>
        </p:sp>
        <p:sp>
          <p:nvSpPr>
            <p:cNvPr id="58" name="正方形/長方形 57"/>
            <p:cNvSpPr/>
            <p:nvPr/>
          </p:nvSpPr>
          <p:spPr bwMode="gray">
            <a:xfrm>
              <a:off x="415925" y="5104656"/>
              <a:ext cx="598367" cy="616547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59" name="正方形/長方形 58"/>
            <p:cNvSpPr/>
            <p:nvPr/>
          </p:nvSpPr>
          <p:spPr bwMode="gray">
            <a:xfrm>
              <a:off x="415925" y="5793772"/>
              <a:ext cx="598367" cy="503999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60" name="正方形/長方形 59"/>
            <p:cNvSpPr/>
            <p:nvPr/>
          </p:nvSpPr>
          <p:spPr bwMode="gray">
            <a:xfrm>
              <a:off x="415925" y="6386753"/>
              <a:ext cx="598367" cy="503999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61" name="正方形/長方形 60"/>
            <p:cNvSpPr/>
            <p:nvPr/>
          </p:nvSpPr>
          <p:spPr bwMode="gray">
            <a:xfrm>
              <a:off x="1098817" y="5104656"/>
              <a:ext cx="3674796" cy="61797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endPara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 bwMode="gray">
            <a:xfrm>
              <a:off x="1098817" y="5793771"/>
              <a:ext cx="3674796" cy="571327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 bwMode="gray">
            <a:xfrm>
              <a:off x="1098817" y="6386752"/>
              <a:ext cx="3674796" cy="50399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marL="146094" indent="-146094" defTabSz="422041">
                <a:buFont typeface="Wingdings" panose="05000000000000000000" pitchFamily="2" charset="2"/>
                <a:buChar char="n"/>
              </a:pPr>
              <a:endPara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5761084-3C44-409F-8EAB-B0CE57B60BBA}"/>
              </a:ext>
            </a:extLst>
          </p:cNvPr>
          <p:cNvGrpSpPr/>
          <p:nvPr/>
        </p:nvGrpSpPr>
        <p:grpSpPr>
          <a:xfrm>
            <a:off x="765924" y="1022023"/>
            <a:ext cx="3788492" cy="5349630"/>
            <a:chOff x="764932" y="1211736"/>
            <a:chExt cx="4025412" cy="5046354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764932" y="1211736"/>
              <a:ext cx="4022481" cy="659405"/>
              <a:chOff x="415925" y="1126833"/>
              <a:chExt cx="4357688" cy="714357"/>
            </a:xfrm>
          </p:grpSpPr>
          <p:sp>
            <p:nvSpPr>
              <p:cNvPr id="43" name="正方形/長方形 42"/>
              <p:cNvSpPr/>
              <p:nvPr/>
            </p:nvSpPr>
            <p:spPr bwMode="gray">
              <a:xfrm>
                <a:off x="415925" y="112683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テーマ</a:t>
                </a:r>
              </a:p>
            </p:txBody>
          </p:sp>
          <p:sp>
            <p:nvSpPr>
              <p:cNvPr id="44" name="正方形/長方形 43"/>
              <p:cNvSpPr/>
              <p:nvPr/>
            </p:nvSpPr>
            <p:spPr bwMode="gray">
              <a:xfrm>
                <a:off x="415925" y="1373190"/>
                <a:ext cx="4357688" cy="468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en-US" altLang="ja-JP" sz="12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XXXXXXXX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5" name="正方形/長方形 44"/>
            <p:cNvSpPr/>
            <p:nvPr/>
          </p:nvSpPr>
          <p:spPr bwMode="gray">
            <a:xfrm>
              <a:off x="767863" y="4710077"/>
              <a:ext cx="4022481" cy="24763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企画概要</a:t>
              </a:r>
              <a:endParaRPr kumimoji="1" lang="ja-JP" altLang="en-US" sz="1108" b="1">
                <a:solidFill>
                  <a:prstClr val="white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gray">
            <a:xfrm>
              <a:off x="767862" y="4967650"/>
              <a:ext cx="4022482" cy="12904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22041"/>
              <a:r>
                <a:rPr kumimoji="1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XXX</a:t>
              </a:r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767863" y="3280931"/>
              <a:ext cx="4022481" cy="1391516"/>
              <a:chOff x="5130800" y="4026357"/>
              <a:chExt cx="4357688" cy="1507470"/>
            </a:xfrm>
          </p:grpSpPr>
          <p:sp>
            <p:nvSpPr>
              <p:cNvPr id="48" name="正方形/長方形 47"/>
              <p:cNvSpPr/>
              <p:nvPr/>
            </p:nvSpPr>
            <p:spPr bwMode="gray">
              <a:xfrm>
                <a:off x="5130800" y="4026357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en-US" altLang="ja-JP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2025</a:t>
                </a:r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年に目指す姿</a:t>
                </a:r>
              </a:p>
            </p:txBody>
          </p:sp>
          <p:sp>
            <p:nvSpPr>
              <p:cNvPr id="49" name="正方形/長方形 48"/>
              <p:cNvSpPr/>
              <p:nvPr/>
            </p:nvSpPr>
            <p:spPr bwMode="gray">
              <a:xfrm>
                <a:off x="5130800" y="4279374"/>
                <a:ext cx="4357688" cy="125445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defTabSz="422041"/>
                <a:endParaRPr kumimoji="1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422041"/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764932" y="1954689"/>
              <a:ext cx="4022481" cy="1262931"/>
              <a:chOff x="415925" y="3796961"/>
              <a:chExt cx="4357688" cy="1368177"/>
            </a:xfrm>
          </p:grpSpPr>
          <p:sp>
            <p:nvSpPr>
              <p:cNvPr id="65" name="正方形/長方形 64"/>
              <p:cNvSpPr/>
              <p:nvPr/>
            </p:nvSpPr>
            <p:spPr bwMode="gray">
              <a:xfrm>
                <a:off x="415925" y="3796961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臨海副都心の課題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 bwMode="gray">
              <a:xfrm>
                <a:off x="415925" y="4059054"/>
                <a:ext cx="4357688" cy="110608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none" lIns="30675" tIns="30675" rIns="0" bIns="30675" rtlCol="0" anchor="ctr"/>
              <a:lstStyle/>
              <a:p>
                <a:pPr defTabSz="422041"/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35" name="正方形/長方形 34"/>
          <p:cNvSpPr/>
          <p:nvPr/>
        </p:nvSpPr>
        <p:spPr bwMode="gray">
          <a:xfrm>
            <a:off x="765925" y="6452110"/>
            <a:ext cx="6128670" cy="29312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defTabSz="422041"/>
            <a:r>
              <a:rPr kumimoji="1" lang="en-US" altLang="ja-JP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上記のフレームの大きさは自由に変更してください。（記載項目の項目名変更や追加は不可）</a:t>
            </a:r>
          </a:p>
          <a:p>
            <a:pPr defTabSz="422041"/>
            <a:r>
              <a:rPr kumimoji="1" lang="en-US" altLang="ja-JP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フォントサイズは</a:t>
            </a:r>
            <a:r>
              <a:rPr kumimoji="1" lang="en-US" altLang="ja-JP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kumimoji="1" lang="ja-JP" altLang="en-US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以上でご記入ください（</a:t>
            </a:r>
            <a:r>
              <a:rPr kumimoji="1" lang="en-US" altLang="ja-JP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969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サイズ）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9F00BBE-C33A-45C9-996F-D14611C70AE8}"/>
              </a:ext>
            </a:extLst>
          </p:cNvPr>
          <p:cNvCxnSpPr/>
          <p:nvPr/>
        </p:nvCxnSpPr>
        <p:spPr bwMode="gray">
          <a:xfrm>
            <a:off x="765922" y="814366"/>
            <a:ext cx="837415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 bwMode="gray">
          <a:xfrm>
            <a:off x="5117178" y="2835840"/>
            <a:ext cx="4018557" cy="23302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予算計画（円）</a:t>
            </a:r>
          </a:p>
        </p:txBody>
      </p:sp>
      <p:sp>
        <p:nvSpPr>
          <p:cNvPr id="38" name="正方形/長方形 37"/>
          <p:cNvSpPr/>
          <p:nvPr/>
        </p:nvSpPr>
        <p:spPr bwMode="gray">
          <a:xfrm>
            <a:off x="5117178" y="3074262"/>
            <a:ext cx="4018557" cy="20779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gray">
          <a:xfrm>
            <a:off x="5117178" y="1031857"/>
            <a:ext cx="4018557" cy="23302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活用する先端技術</a:t>
            </a:r>
          </a:p>
        </p:txBody>
      </p:sp>
      <p:sp>
        <p:nvSpPr>
          <p:cNvPr id="40" name="正方形/長方形 39"/>
          <p:cNvSpPr/>
          <p:nvPr/>
        </p:nvSpPr>
        <p:spPr bwMode="gray">
          <a:xfrm>
            <a:off x="5117178" y="1267912"/>
            <a:ext cx="4018557" cy="61529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defTabSz="422041"/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696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cx70y8bKvJqev0gH95Bg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95C249E6C10A46B633298F750FE7C7" ma:contentTypeVersion="8" ma:contentTypeDescription="新しいドキュメントを作成します。" ma:contentTypeScope="" ma:versionID="d9c99dd9c2df2c75238d34045e6096e2">
  <xsd:schema xmlns:xsd="http://www.w3.org/2001/XMLSchema" xmlns:xs="http://www.w3.org/2001/XMLSchema" xmlns:p="http://schemas.microsoft.com/office/2006/metadata/properties" xmlns:ns2="d6391fb3-bae1-4a07-94a2-b90f32d14c98" xmlns:ns3="15dd25dd-7edf-44cd-bccf-aee43e23ce25" targetNamespace="http://schemas.microsoft.com/office/2006/metadata/properties" ma:root="true" ma:fieldsID="3d335a3549b0a2c46cfd226dc87c772e" ns2:_="" ns3:_="">
    <xsd:import namespace="d6391fb3-bae1-4a07-94a2-b90f32d14c98"/>
    <xsd:import namespace="15dd25dd-7edf-44cd-bccf-aee43e23ce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1fb3-bae1-4a07-94a2-b90f32d14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d25dd-7edf-44cd-bccf-aee43e23c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504C16-7A31-401C-A6F7-84CABFE0E0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A190EB-4154-4BF9-866C-0FA99E540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E214F3-7072-4015-9D7D-6D8A82DC5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1fb3-bae1-4a07-94a2-b90f32d14c98"/>
    <ds:schemaRef ds:uri="15dd25dd-7edf-44cd-bccf-aee43e23ce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伸博</dc:creator>
  <cp:lastModifiedBy>松川 勇樹</cp:lastModifiedBy>
  <cp:revision>5</cp:revision>
  <dcterms:created xsi:type="dcterms:W3CDTF">2022-03-09T06:05:59Z</dcterms:created>
  <dcterms:modified xsi:type="dcterms:W3CDTF">2022-06-06T02:25:36Z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0x0101008095C249E6C10A46B633298F750FE7C7</vt:lpwstr>
  </property>
</Properties>
</file>